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2" r:id="rId15"/>
    <p:sldId id="313" r:id="rId16"/>
    <p:sldId id="314" r:id="rId17"/>
    <p:sldId id="315" r:id="rId18"/>
    <p:sldId id="316" r:id="rId19"/>
    <p:sldId id="317" r:id="rId20"/>
    <p:sldId id="287" r:id="rId21"/>
    <p:sldId id="319" r:id="rId22"/>
    <p:sldId id="320" r:id="rId23"/>
    <p:sldId id="321" r:id="rId24"/>
    <p:sldId id="324" r:id="rId25"/>
    <p:sldId id="323" r:id="rId26"/>
    <p:sldId id="326" r:id="rId27"/>
    <p:sldId id="327" r:id="rId28"/>
    <p:sldId id="300" r:id="rId29"/>
  </p:sldIdLst>
  <p:sldSz cx="12192000" cy="6858000"/>
  <p:notesSz cx="6858000" cy="9144000"/>
  <p:embeddedFontLst>
    <p:embeddedFont>
      <p:font typeface="Avenir Next LT Pro" panose="020B0504020202020204" pitchFamily="3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  <p:embeddedFont>
      <p:font typeface="Speak Pro" panose="020B0504020101020102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055CD-1E49-4AD0-BB4B-8196D3CCDA04}" v="210" dt="2020-09-04T21:00:16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9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4" Type="http://schemas.openxmlformats.org/officeDocument/2006/relationships/image" Target="../media/image7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4" Type="http://schemas.openxmlformats.org/officeDocument/2006/relationships/image" Target="../media/image7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D6DA0-3F0B-4CEB-868D-8FCAB8B84747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uk-UA"/>
        </a:p>
      </dgm:t>
    </dgm:pt>
    <dgm:pt modelId="{85A010C3-BE64-4523-A7DC-A3A1A2B0C971}">
      <dgm:prSet phldrT="[Текст]"/>
      <dgm:spPr>
        <a:xfrm>
          <a:off x="490086" y="333188"/>
          <a:ext cx="9469176" cy="666723"/>
        </a:xfrm>
        <a:prstGeom prst="rect">
          <a:avLst/>
        </a:prstGeom>
        <a:solidFill>
          <a:srgbClr val="33A583">
            <a:hueOff val="0"/>
            <a:satOff val="0"/>
            <a:lumOff val="0"/>
            <a:alphaOff val="0"/>
          </a:srgbClr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orbel" panose="020B0503020204020204"/>
              <a:ea typeface="+mn-ea"/>
              <a:cs typeface="+mn-cs"/>
            </a:rPr>
            <a:t>Capable</a:t>
          </a:r>
          <a:endParaRPr lang="uk-UA" dirty="0">
            <a:solidFill>
              <a:sysClr val="window" lastClr="FFFFFF"/>
            </a:solidFill>
            <a:latin typeface="Corbel" panose="020B0503020204020204"/>
            <a:ea typeface="+mn-ea"/>
            <a:cs typeface="+mn-cs"/>
          </a:endParaRPr>
        </a:p>
      </dgm:t>
    </dgm:pt>
    <dgm:pt modelId="{6F18932D-9C85-41A4-818A-6FFCB9FA6847}" type="parTrans" cxnId="{6DD30F6B-3653-4AB2-A07C-7E8674FAC71D}">
      <dgm:prSet/>
      <dgm:spPr/>
      <dgm:t>
        <a:bodyPr/>
        <a:lstStyle/>
        <a:p>
          <a:endParaRPr lang="uk-UA"/>
        </a:p>
      </dgm:t>
    </dgm:pt>
    <dgm:pt modelId="{B68F4FDB-C9EB-4C29-AF3C-EC4EEC0C3FA7}" type="sibTrans" cxnId="{6DD30F6B-3653-4AB2-A07C-7E8674FAC71D}">
      <dgm:prSet/>
      <dgm:spPr>
        <a:xfrm>
          <a:off x="-4899667" y="-750826"/>
          <a:ext cx="5835528" cy="5835528"/>
        </a:xfrm>
        <a:prstGeom prst="blockArc">
          <a:avLst>
            <a:gd name="adj1" fmla="val 18900000"/>
            <a:gd name="adj2" fmla="val 2700000"/>
            <a:gd name="adj3" fmla="val 370"/>
          </a:avLst>
        </a:prstGeom>
        <a:noFill/>
        <a:ln w="15875" cap="rnd" cmpd="sng" algn="ctr">
          <a:solidFill>
            <a:srgbClr val="33A58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uk-UA"/>
        </a:p>
      </dgm:t>
    </dgm:pt>
    <dgm:pt modelId="{3BAF78A4-DF9C-4F84-8E1A-A76B038FA6E4}">
      <dgm:prSet phldrT="[Текст]"/>
      <dgm:spPr>
        <a:xfrm>
          <a:off x="872334" y="1333446"/>
          <a:ext cx="9086928" cy="666723"/>
        </a:xfrm>
        <a:prstGeom prst="rect">
          <a:avLst/>
        </a:prstGeom>
        <a:solidFill>
          <a:srgbClr val="3594B4">
            <a:hueOff val="0"/>
            <a:satOff val="0"/>
            <a:lumOff val="0"/>
            <a:alphaOff val="0"/>
          </a:srgbClr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orbel" panose="020B0503020204020204"/>
              <a:ea typeface="+mn-ea"/>
              <a:cs typeface="+mn-cs"/>
            </a:rPr>
            <a:t>Reliable</a:t>
          </a:r>
          <a:endParaRPr lang="uk-UA" dirty="0">
            <a:solidFill>
              <a:sysClr val="window" lastClr="FFFFFF"/>
            </a:solidFill>
            <a:latin typeface="Corbel" panose="020B0503020204020204"/>
            <a:ea typeface="+mn-ea"/>
            <a:cs typeface="+mn-cs"/>
          </a:endParaRPr>
        </a:p>
      </dgm:t>
    </dgm:pt>
    <dgm:pt modelId="{AB027A5A-7D3B-44CE-8D39-605EE0770E67}" type="parTrans" cxnId="{D220FCC7-197F-4F9B-A2FB-4CAD8489CD94}">
      <dgm:prSet/>
      <dgm:spPr/>
      <dgm:t>
        <a:bodyPr/>
        <a:lstStyle/>
        <a:p>
          <a:endParaRPr lang="uk-UA"/>
        </a:p>
      </dgm:t>
    </dgm:pt>
    <dgm:pt modelId="{7D08EC3C-C087-454D-9AEB-D6983B693BF8}" type="sibTrans" cxnId="{D220FCC7-197F-4F9B-A2FB-4CAD8489CD94}">
      <dgm:prSet/>
      <dgm:spPr/>
      <dgm:t>
        <a:bodyPr/>
        <a:lstStyle/>
        <a:p>
          <a:endParaRPr lang="uk-UA"/>
        </a:p>
      </dgm:t>
    </dgm:pt>
    <dgm:pt modelId="{84112F69-B3FF-471A-BFA7-39A875B4868E}">
      <dgm:prSet phldrT="[Текст]"/>
      <dgm:spPr>
        <a:xfrm>
          <a:off x="872334" y="2333705"/>
          <a:ext cx="9086928" cy="666723"/>
        </a:xfrm>
        <a:prstGeom prst="rect">
          <a:avLst/>
        </a:prstGeom>
        <a:solidFill>
          <a:srgbClr val="6063B4">
            <a:hueOff val="0"/>
            <a:satOff val="0"/>
            <a:lumOff val="0"/>
            <a:alphaOff val="0"/>
          </a:srgbClr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orbel" panose="020B0503020204020204"/>
              <a:ea typeface="+mn-ea"/>
              <a:cs typeface="+mn-cs"/>
            </a:rPr>
            <a:t>Installable</a:t>
          </a:r>
          <a:endParaRPr lang="uk-UA" dirty="0">
            <a:solidFill>
              <a:sysClr val="window" lastClr="FFFFFF"/>
            </a:solidFill>
            <a:latin typeface="Corbel" panose="020B0503020204020204"/>
            <a:ea typeface="+mn-ea"/>
            <a:cs typeface="+mn-cs"/>
          </a:endParaRPr>
        </a:p>
      </dgm:t>
    </dgm:pt>
    <dgm:pt modelId="{5CB5F35C-1B45-43E2-B3D7-402E203689A5}" type="parTrans" cxnId="{8FE9D80D-3596-4559-A441-4997D852F1D2}">
      <dgm:prSet/>
      <dgm:spPr/>
      <dgm:t>
        <a:bodyPr/>
        <a:lstStyle/>
        <a:p>
          <a:endParaRPr lang="uk-UA"/>
        </a:p>
      </dgm:t>
    </dgm:pt>
    <dgm:pt modelId="{08772EEA-BF75-4FE0-AB3B-3E23FA202A04}" type="sibTrans" cxnId="{8FE9D80D-3596-4559-A441-4997D852F1D2}">
      <dgm:prSet/>
      <dgm:spPr/>
      <dgm:t>
        <a:bodyPr/>
        <a:lstStyle/>
        <a:p>
          <a:endParaRPr lang="uk-UA"/>
        </a:p>
      </dgm:t>
    </dgm:pt>
    <dgm:pt modelId="{40C59C55-7502-421C-8C28-F2B24127DE59}">
      <dgm:prSet phldrT="[Текст]"/>
      <dgm:spPr>
        <a:xfrm>
          <a:off x="490086" y="3333963"/>
          <a:ext cx="9469176" cy="666723"/>
        </a:xfrm>
        <a:prstGeom prst="rect">
          <a:avLst/>
        </a:prstGeom>
        <a:solidFill>
          <a:srgbClr val="D35731">
            <a:hueOff val="0"/>
            <a:satOff val="0"/>
            <a:lumOff val="0"/>
            <a:alphaOff val="0"/>
          </a:srgbClr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orbel" panose="020B0503020204020204"/>
              <a:ea typeface="+mn-ea"/>
              <a:cs typeface="+mn-cs"/>
            </a:rPr>
            <a:t>Fast</a:t>
          </a:r>
          <a:endParaRPr lang="uk-UA" dirty="0">
            <a:solidFill>
              <a:sysClr val="window" lastClr="FFFFFF"/>
            </a:solidFill>
            <a:latin typeface="Corbel" panose="020B0503020204020204"/>
            <a:ea typeface="+mn-ea"/>
            <a:cs typeface="+mn-cs"/>
          </a:endParaRPr>
        </a:p>
      </dgm:t>
    </dgm:pt>
    <dgm:pt modelId="{3F3D0389-1AB8-4274-8D59-524A72CE43A8}" type="parTrans" cxnId="{FF69CCEF-2F32-4A57-BD21-097EDC9F5AF9}">
      <dgm:prSet/>
      <dgm:spPr/>
      <dgm:t>
        <a:bodyPr/>
        <a:lstStyle/>
        <a:p>
          <a:endParaRPr lang="uk-UA"/>
        </a:p>
      </dgm:t>
    </dgm:pt>
    <dgm:pt modelId="{2D1ACD70-904C-4D91-8300-CE643E7ABEAC}" type="sibTrans" cxnId="{FF69CCEF-2F32-4A57-BD21-097EDC9F5AF9}">
      <dgm:prSet/>
      <dgm:spPr/>
      <dgm:t>
        <a:bodyPr/>
        <a:lstStyle/>
        <a:p>
          <a:endParaRPr lang="uk-UA"/>
        </a:p>
      </dgm:t>
    </dgm:pt>
    <dgm:pt modelId="{6C178AE2-46E1-4574-ACD6-F92165B9F86F}" type="pres">
      <dgm:prSet presAssocID="{48AD6DA0-3F0B-4CEB-868D-8FCAB8B84747}" presName="Name0" presStyleCnt="0">
        <dgm:presLayoutVars>
          <dgm:chMax val="7"/>
          <dgm:chPref val="7"/>
          <dgm:dir/>
        </dgm:presLayoutVars>
      </dgm:prSet>
      <dgm:spPr/>
    </dgm:pt>
    <dgm:pt modelId="{E5743E8D-3ED7-41AD-B9D0-6F6C9AFA59DD}" type="pres">
      <dgm:prSet presAssocID="{48AD6DA0-3F0B-4CEB-868D-8FCAB8B84747}" presName="Name1" presStyleCnt="0"/>
      <dgm:spPr/>
    </dgm:pt>
    <dgm:pt modelId="{D8D46F4E-1991-4536-9BC3-EE94A3697783}" type="pres">
      <dgm:prSet presAssocID="{48AD6DA0-3F0B-4CEB-868D-8FCAB8B84747}" presName="cycle" presStyleCnt="0"/>
      <dgm:spPr/>
    </dgm:pt>
    <dgm:pt modelId="{7F53F2BD-F7F8-4E08-A347-C8D45DBED8FC}" type="pres">
      <dgm:prSet presAssocID="{48AD6DA0-3F0B-4CEB-868D-8FCAB8B84747}" presName="srcNode" presStyleLbl="node1" presStyleIdx="0" presStyleCnt="4"/>
      <dgm:spPr/>
    </dgm:pt>
    <dgm:pt modelId="{B613B04F-E091-4CA3-93B4-CDDF68470446}" type="pres">
      <dgm:prSet presAssocID="{48AD6DA0-3F0B-4CEB-868D-8FCAB8B84747}" presName="conn" presStyleLbl="parChTrans1D2" presStyleIdx="0" presStyleCnt="1"/>
      <dgm:spPr/>
    </dgm:pt>
    <dgm:pt modelId="{FB0977CE-EF43-400A-B996-5EB3E0D0E88D}" type="pres">
      <dgm:prSet presAssocID="{48AD6DA0-3F0B-4CEB-868D-8FCAB8B84747}" presName="extraNode" presStyleLbl="node1" presStyleIdx="0" presStyleCnt="4"/>
      <dgm:spPr/>
    </dgm:pt>
    <dgm:pt modelId="{2048633C-7E44-4933-8EBB-819963191BC1}" type="pres">
      <dgm:prSet presAssocID="{48AD6DA0-3F0B-4CEB-868D-8FCAB8B84747}" presName="dstNode" presStyleLbl="node1" presStyleIdx="0" presStyleCnt="4"/>
      <dgm:spPr/>
    </dgm:pt>
    <dgm:pt modelId="{7E770A1E-A665-4D29-BF45-722906ABE5AA}" type="pres">
      <dgm:prSet presAssocID="{85A010C3-BE64-4523-A7DC-A3A1A2B0C971}" presName="text_1" presStyleLbl="node1" presStyleIdx="0" presStyleCnt="4">
        <dgm:presLayoutVars>
          <dgm:bulletEnabled val="1"/>
        </dgm:presLayoutVars>
      </dgm:prSet>
      <dgm:spPr/>
    </dgm:pt>
    <dgm:pt modelId="{641319FD-30AB-458C-BC36-8720E62C1056}" type="pres">
      <dgm:prSet presAssocID="{85A010C3-BE64-4523-A7DC-A3A1A2B0C971}" presName="accent_1" presStyleCnt="0"/>
      <dgm:spPr/>
    </dgm:pt>
    <dgm:pt modelId="{DF6ED911-5560-42F0-B0C7-D0A524EBBBC3}" type="pres">
      <dgm:prSet presAssocID="{85A010C3-BE64-4523-A7DC-A3A1A2B0C971}" presName="accentRepeatNode" presStyleLbl="solidFgAcc1" presStyleIdx="0" presStyleCnt="4"/>
      <dgm:spPr>
        <a:xfrm>
          <a:off x="73384" y="249847"/>
          <a:ext cx="833404" cy="8334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5875" cap="rnd" cmpd="sng" algn="ctr">
          <a:solidFill>
            <a:srgbClr val="33A58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89D2686-60FB-43B9-A0E7-167A9B7E141B}" type="pres">
      <dgm:prSet presAssocID="{3BAF78A4-DF9C-4F84-8E1A-A76B038FA6E4}" presName="text_2" presStyleLbl="node1" presStyleIdx="1" presStyleCnt="4">
        <dgm:presLayoutVars>
          <dgm:bulletEnabled val="1"/>
        </dgm:presLayoutVars>
      </dgm:prSet>
      <dgm:spPr/>
    </dgm:pt>
    <dgm:pt modelId="{B550EA76-2AC9-4661-9EAE-6E70B1022BDE}" type="pres">
      <dgm:prSet presAssocID="{3BAF78A4-DF9C-4F84-8E1A-A76B038FA6E4}" presName="accent_2" presStyleCnt="0"/>
      <dgm:spPr/>
    </dgm:pt>
    <dgm:pt modelId="{94D3EE64-9096-4B67-9F75-1729D2218242}" type="pres">
      <dgm:prSet presAssocID="{3BAF78A4-DF9C-4F84-8E1A-A76B038FA6E4}" presName="accentRepeatNode" presStyleLbl="solidFgAcc1" presStyleIdx="1" presStyleCnt="4"/>
      <dgm:spPr>
        <a:xfrm>
          <a:off x="455632" y="1250106"/>
          <a:ext cx="833404" cy="8334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5875" cap="rnd" cmpd="sng" algn="ctr">
          <a:solidFill>
            <a:srgbClr val="3594B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FE4F146A-B44A-4D88-9A40-98B81F44D4B6}" type="pres">
      <dgm:prSet presAssocID="{84112F69-B3FF-471A-BFA7-39A875B4868E}" presName="text_3" presStyleLbl="node1" presStyleIdx="2" presStyleCnt="4">
        <dgm:presLayoutVars>
          <dgm:bulletEnabled val="1"/>
        </dgm:presLayoutVars>
      </dgm:prSet>
      <dgm:spPr/>
    </dgm:pt>
    <dgm:pt modelId="{CF37FEBA-06FE-49D1-81D0-88653F508E97}" type="pres">
      <dgm:prSet presAssocID="{84112F69-B3FF-471A-BFA7-39A875B4868E}" presName="accent_3" presStyleCnt="0"/>
      <dgm:spPr/>
    </dgm:pt>
    <dgm:pt modelId="{5BEE0F79-5819-47CB-B85F-DCCEC4AE7A81}" type="pres">
      <dgm:prSet presAssocID="{84112F69-B3FF-471A-BFA7-39A875B4868E}" presName="accentRepeatNode" presStyleLbl="solidFgAcc1" presStyleIdx="2" presStyleCnt="4"/>
      <dgm:spPr>
        <a:xfrm>
          <a:off x="455632" y="2250364"/>
          <a:ext cx="833404" cy="8334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5875" cap="rnd" cmpd="sng" algn="ctr">
          <a:solidFill>
            <a:srgbClr val="6063B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4CF00FE-3D40-49FC-BD65-20592B453856}" type="pres">
      <dgm:prSet presAssocID="{40C59C55-7502-421C-8C28-F2B24127DE59}" presName="text_4" presStyleLbl="node1" presStyleIdx="3" presStyleCnt="4">
        <dgm:presLayoutVars>
          <dgm:bulletEnabled val="1"/>
        </dgm:presLayoutVars>
      </dgm:prSet>
      <dgm:spPr/>
    </dgm:pt>
    <dgm:pt modelId="{E8BF6365-B5DF-4769-AAA8-D4495A358B55}" type="pres">
      <dgm:prSet presAssocID="{40C59C55-7502-421C-8C28-F2B24127DE59}" presName="accent_4" presStyleCnt="0"/>
      <dgm:spPr/>
    </dgm:pt>
    <dgm:pt modelId="{DB5FB22F-89B4-46EB-89D0-20136C1F2225}" type="pres">
      <dgm:prSet presAssocID="{40C59C55-7502-421C-8C28-F2B24127DE59}" presName="accentRepeatNode" presStyleLbl="solidFgAcc1" presStyleIdx="3" presStyleCnt="4"/>
      <dgm:spPr>
        <a:xfrm>
          <a:off x="73384" y="3250622"/>
          <a:ext cx="833404" cy="8334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5875" cap="rnd" cmpd="sng" algn="ctr">
          <a:solidFill>
            <a:srgbClr val="D35731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8FE9D80D-3596-4559-A441-4997D852F1D2}" srcId="{48AD6DA0-3F0B-4CEB-868D-8FCAB8B84747}" destId="{84112F69-B3FF-471A-BFA7-39A875B4868E}" srcOrd="2" destOrd="0" parTransId="{5CB5F35C-1B45-43E2-B3D7-402E203689A5}" sibTransId="{08772EEA-BF75-4FE0-AB3B-3E23FA202A04}"/>
    <dgm:cxn modelId="{6DD30F6B-3653-4AB2-A07C-7E8674FAC71D}" srcId="{48AD6DA0-3F0B-4CEB-868D-8FCAB8B84747}" destId="{85A010C3-BE64-4523-A7DC-A3A1A2B0C971}" srcOrd="0" destOrd="0" parTransId="{6F18932D-9C85-41A4-818A-6FFCB9FA6847}" sibTransId="{B68F4FDB-C9EB-4C29-AF3C-EC4EEC0C3FA7}"/>
    <dgm:cxn modelId="{3536BF70-A5BA-4925-B51B-655BB5EC2DB7}" type="presOf" srcId="{48AD6DA0-3F0B-4CEB-868D-8FCAB8B84747}" destId="{6C178AE2-46E1-4574-ACD6-F92165B9F86F}" srcOrd="0" destOrd="0" presId="urn:microsoft.com/office/officeart/2008/layout/VerticalCurvedList"/>
    <dgm:cxn modelId="{EEBC3774-9C13-46BE-8D3C-EF406B3C58F5}" type="presOf" srcId="{B68F4FDB-C9EB-4C29-AF3C-EC4EEC0C3FA7}" destId="{B613B04F-E091-4CA3-93B4-CDDF68470446}" srcOrd="0" destOrd="0" presId="urn:microsoft.com/office/officeart/2008/layout/VerticalCurvedList"/>
    <dgm:cxn modelId="{FD291D82-5BD0-42A5-BA44-048EDE8B121D}" type="presOf" srcId="{85A010C3-BE64-4523-A7DC-A3A1A2B0C971}" destId="{7E770A1E-A665-4D29-BF45-722906ABE5AA}" srcOrd="0" destOrd="0" presId="urn:microsoft.com/office/officeart/2008/layout/VerticalCurvedList"/>
    <dgm:cxn modelId="{38E11EC5-1040-4A32-BF4C-D9575B69B47C}" type="presOf" srcId="{40C59C55-7502-421C-8C28-F2B24127DE59}" destId="{E4CF00FE-3D40-49FC-BD65-20592B453856}" srcOrd="0" destOrd="0" presId="urn:microsoft.com/office/officeart/2008/layout/VerticalCurvedList"/>
    <dgm:cxn modelId="{D220FCC7-197F-4F9B-A2FB-4CAD8489CD94}" srcId="{48AD6DA0-3F0B-4CEB-868D-8FCAB8B84747}" destId="{3BAF78A4-DF9C-4F84-8E1A-A76B038FA6E4}" srcOrd="1" destOrd="0" parTransId="{AB027A5A-7D3B-44CE-8D39-605EE0770E67}" sibTransId="{7D08EC3C-C087-454D-9AEB-D6983B693BF8}"/>
    <dgm:cxn modelId="{29593FE3-0B20-40CB-94DE-C12E684E9ED7}" type="presOf" srcId="{3BAF78A4-DF9C-4F84-8E1A-A76B038FA6E4}" destId="{E89D2686-60FB-43B9-A0E7-167A9B7E141B}" srcOrd="0" destOrd="0" presId="urn:microsoft.com/office/officeart/2008/layout/VerticalCurvedList"/>
    <dgm:cxn modelId="{FF69CCEF-2F32-4A57-BD21-097EDC9F5AF9}" srcId="{48AD6DA0-3F0B-4CEB-868D-8FCAB8B84747}" destId="{40C59C55-7502-421C-8C28-F2B24127DE59}" srcOrd="3" destOrd="0" parTransId="{3F3D0389-1AB8-4274-8D59-524A72CE43A8}" sibTransId="{2D1ACD70-904C-4D91-8300-CE643E7ABEAC}"/>
    <dgm:cxn modelId="{2ABFFCF4-E9F1-4186-911E-C8A5CBFD8955}" type="presOf" srcId="{84112F69-B3FF-471A-BFA7-39A875B4868E}" destId="{FE4F146A-B44A-4D88-9A40-98B81F44D4B6}" srcOrd="0" destOrd="0" presId="urn:microsoft.com/office/officeart/2008/layout/VerticalCurvedList"/>
    <dgm:cxn modelId="{508A471C-5065-490A-88F7-D45ED074344A}" type="presParOf" srcId="{6C178AE2-46E1-4574-ACD6-F92165B9F86F}" destId="{E5743E8D-3ED7-41AD-B9D0-6F6C9AFA59DD}" srcOrd="0" destOrd="0" presId="urn:microsoft.com/office/officeart/2008/layout/VerticalCurvedList"/>
    <dgm:cxn modelId="{2B47293A-27FD-46EE-9271-194CC82BB186}" type="presParOf" srcId="{E5743E8D-3ED7-41AD-B9D0-6F6C9AFA59DD}" destId="{D8D46F4E-1991-4536-9BC3-EE94A3697783}" srcOrd="0" destOrd="0" presId="urn:microsoft.com/office/officeart/2008/layout/VerticalCurvedList"/>
    <dgm:cxn modelId="{57DB575A-4264-4B83-AEA2-B2DEB1DC102B}" type="presParOf" srcId="{D8D46F4E-1991-4536-9BC3-EE94A3697783}" destId="{7F53F2BD-F7F8-4E08-A347-C8D45DBED8FC}" srcOrd="0" destOrd="0" presId="urn:microsoft.com/office/officeart/2008/layout/VerticalCurvedList"/>
    <dgm:cxn modelId="{3F3F4687-2CA1-40D2-9B5D-040748AB65A3}" type="presParOf" srcId="{D8D46F4E-1991-4536-9BC3-EE94A3697783}" destId="{B613B04F-E091-4CA3-93B4-CDDF68470446}" srcOrd="1" destOrd="0" presId="urn:microsoft.com/office/officeart/2008/layout/VerticalCurvedList"/>
    <dgm:cxn modelId="{3A2DD96F-BF6C-4F70-9E44-F6CE005A441F}" type="presParOf" srcId="{D8D46F4E-1991-4536-9BC3-EE94A3697783}" destId="{FB0977CE-EF43-400A-B996-5EB3E0D0E88D}" srcOrd="2" destOrd="0" presId="urn:microsoft.com/office/officeart/2008/layout/VerticalCurvedList"/>
    <dgm:cxn modelId="{B000BF83-CEB8-40B4-9076-3B9819172864}" type="presParOf" srcId="{D8D46F4E-1991-4536-9BC3-EE94A3697783}" destId="{2048633C-7E44-4933-8EBB-819963191BC1}" srcOrd="3" destOrd="0" presId="urn:microsoft.com/office/officeart/2008/layout/VerticalCurvedList"/>
    <dgm:cxn modelId="{3FA3F282-0F6E-4E7C-9314-4632667E91E6}" type="presParOf" srcId="{E5743E8D-3ED7-41AD-B9D0-6F6C9AFA59DD}" destId="{7E770A1E-A665-4D29-BF45-722906ABE5AA}" srcOrd="1" destOrd="0" presId="urn:microsoft.com/office/officeart/2008/layout/VerticalCurvedList"/>
    <dgm:cxn modelId="{E44F14F4-7DBF-4BD8-A4C8-C524574C948E}" type="presParOf" srcId="{E5743E8D-3ED7-41AD-B9D0-6F6C9AFA59DD}" destId="{641319FD-30AB-458C-BC36-8720E62C1056}" srcOrd="2" destOrd="0" presId="urn:microsoft.com/office/officeart/2008/layout/VerticalCurvedList"/>
    <dgm:cxn modelId="{BD763D86-A4EA-4CAF-8E23-E0E85C6B17D6}" type="presParOf" srcId="{641319FD-30AB-458C-BC36-8720E62C1056}" destId="{DF6ED911-5560-42F0-B0C7-D0A524EBBBC3}" srcOrd="0" destOrd="0" presId="urn:microsoft.com/office/officeart/2008/layout/VerticalCurvedList"/>
    <dgm:cxn modelId="{CB59BDF2-684A-4A24-840D-D8CA4D04CBA0}" type="presParOf" srcId="{E5743E8D-3ED7-41AD-B9D0-6F6C9AFA59DD}" destId="{E89D2686-60FB-43B9-A0E7-167A9B7E141B}" srcOrd="3" destOrd="0" presId="urn:microsoft.com/office/officeart/2008/layout/VerticalCurvedList"/>
    <dgm:cxn modelId="{8B66B6D5-9CBB-4C18-A9CD-0024529A4EA2}" type="presParOf" srcId="{E5743E8D-3ED7-41AD-B9D0-6F6C9AFA59DD}" destId="{B550EA76-2AC9-4661-9EAE-6E70B1022BDE}" srcOrd="4" destOrd="0" presId="urn:microsoft.com/office/officeart/2008/layout/VerticalCurvedList"/>
    <dgm:cxn modelId="{E51C6B49-154C-41BC-BC7F-F569DC0FA392}" type="presParOf" srcId="{B550EA76-2AC9-4661-9EAE-6E70B1022BDE}" destId="{94D3EE64-9096-4B67-9F75-1729D2218242}" srcOrd="0" destOrd="0" presId="urn:microsoft.com/office/officeart/2008/layout/VerticalCurvedList"/>
    <dgm:cxn modelId="{C45DFB34-A941-418D-AA63-B0D7019B3D6A}" type="presParOf" srcId="{E5743E8D-3ED7-41AD-B9D0-6F6C9AFA59DD}" destId="{FE4F146A-B44A-4D88-9A40-98B81F44D4B6}" srcOrd="5" destOrd="0" presId="urn:microsoft.com/office/officeart/2008/layout/VerticalCurvedList"/>
    <dgm:cxn modelId="{B4281B8E-0C9B-4475-A643-7B963934BD2A}" type="presParOf" srcId="{E5743E8D-3ED7-41AD-B9D0-6F6C9AFA59DD}" destId="{CF37FEBA-06FE-49D1-81D0-88653F508E97}" srcOrd="6" destOrd="0" presId="urn:microsoft.com/office/officeart/2008/layout/VerticalCurvedList"/>
    <dgm:cxn modelId="{E9120B44-FC76-4994-823E-5E29F8109D5E}" type="presParOf" srcId="{CF37FEBA-06FE-49D1-81D0-88653F508E97}" destId="{5BEE0F79-5819-47CB-B85F-DCCEC4AE7A81}" srcOrd="0" destOrd="0" presId="urn:microsoft.com/office/officeart/2008/layout/VerticalCurvedList"/>
    <dgm:cxn modelId="{03823E3C-061C-4F26-97A3-994BEE1A3466}" type="presParOf" srcId="{E5743E8D-3ED7-41AD-B9D0-6F6C9AFA59DD}" destId="{E4CF00FE-3D40-49FC-BD65-20592B453856}" srcOrd="7" destOrd="0" presId="urn:microsoft.com/office/officeart/2008/layout/VerticalCurvedList"/>
    <dgm:cxn modelId="{08624EBC-D635-428B-AB3A-BEDE72AAA5E9}" type="presParOf" srcId="{E5743E8D-3ED7-41AD-B9D0-6F6C9AFA59DD}" destId="{E8BF6365-B5DF-4769-AAA8-D4495A358B55}" srcOrd="8" destOrd="0" presId="urn:microsoft.com/office/officeart/2008/layout/VerticalCurvedList"/>
    <dgm:cxn modelId="{BA75DA0C-ABA3-4F8D-B47B-FE020A58980C}" type="presParOf" srcId="{E8BF6365-B5DF-4769-AAA8-D4495A358B55}" destId="{DB5FB22F-89B4-46EB-89D0-20136C1F222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CAB1B6-256C-47BD-8F22-E4EF0416209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E6F613-3969-48B8-9E47-36C7AFF154A2}">
      <dgm:prSet phldrT="[Text]"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2"/>
              </a:solidFill>
              <a:latin typeface="+mn-lt"/>
            </a:rPr>
            <a:t>Phone Notifications</a:t>
          </a:r>
        </a:p>
      </dgm:t>
    </dgm:pt>
    <dgm:pt modelId="{751036EC-9FE0-4B90-A11F-E396925F8B1C}" type="parTrans" cxnId="{26E53C9C-F438-4743-805A-E79C1DE86591}">
      <dgm:prSet/>
      <dgm:spPr/>
      <dgm:t>
        <a:bodyPr/>
        <a:lstStyle/>
        <a:p>
          <a:endParaRPr lang="en-US"/>
        </a:p>
      </dgm:t>
    </dgm:pt>
    <dgm:pt modelId="{35140B9C-5CB7-4611-A3A2-FED2CC2918AC}" type="sibTrans" cxnId="{26E53C9C-F438-4743-805A-E79C1DE86591}">
      <dgm:prSet/>
      <dgm:spPr/>
      <dgm:t>
        <a:bodyPr/>
        <a:lstStyle/>
        <a:p>
          <a:endParaRPr lang="en-US"/>
        </a:p>
      </dgm:t>
    </dgm:pt>
    <dgm:pt modelId="{DE47DC3C-AD83-484A-84E0-F2B1AEF27563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2"/>
              </a:solidFill>
            </a:rPr>
            <a:t>Modern APIs</a:t>
          </a:r>
        </a:p>
      </dgm:t>
    </dgm:pt>
    <dgm:pt modelId="{0132A633-97E7-4359-B43D-80AE43AE8FE0}" type="parTrans" cxnId="{DF26237A-5653-4668-92B7-AAC6E0EF2E4D}">
      <dgm:prSet/>
      <dgm:spPr/>
      <dgm:t>
        <a:bodyPr/>
        <a:lstStyle/>
        <a:p>
          <a:endParaRPr lang="uk-UA"/>
        </a:p>
      </dgm:t>
    </dgm:pt>
    <dgm:pt modelId="{81D2D4D8-59A0-4E45-B801-D613A4C580B0}" type="sibTrans" cxnId="{DF26237A-5653-4668-92B7-AAC6E0EF2E4D}">
      <dgm:prSet/>
      <dgm:spPr/>
      <dgm:t>
        <a:bodyPr/>
        <a:lstStyle/>
        <a:p>
          <a:endParaRPr lang="uk-UA"/>
        </a:p>
      </dgm:t>
    </dgm:pt>
    <dgm:pt modelId="{56608B72-CD34-4384-8CF2-C3F449BB00E1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2"/>
              </a:solidFill>
            </a:rPr>
            <a:t>Offline</a:t>
          </a:r>
        </a:p>
      </dgm:t>
    </dgm:pt>
    <dgm:pt modelId="{FAC2D47F-3614-437D-87F5-65E0E8C4A32E}" type="parTrans" cxnId="{0910FAF4-D883-4C45-B72C-848A6FC15BE4}">
      <dgm:prSet/>
      <dgm:spPr/>
      <dgm:t>
        <a:bodyPr/>
        <a:lstStyle/>
        <a:p>
          <a:endParaRPr lang="uk-UA"/>
        </a:p>
      </dgm:t>
    </dgm:pt>
    <dgm:pt modelId="{D579A209-C933-49DA-AEA3-6A80FDEA5E39}" type="sibTrans" cxnId="{0910FAF4-D883-4C45-B72C-848A6FC15BE4}">
      <dgm:prSet/>
      <dgm:spPr/>
      <dgm:t>
        <a:bodyPr/>
        <a:lstStyle/>
        <a:p>
          <a:endParaRPr lang="uk-UA"/>
        </a:p>
      </dgm:t>
    </dgm:pt>
    <dgm:pt modelId="{AE6C5166-B4F3-4FBD-BAB4-897C636A0F2C}" type="pres">
      <dgm:prSet presAssocID="{26CAB1B6-256C-47BD-8F22-E4EF04162096}" presName="root" presStyleCnt="0">
        <dgm:presLayoutVars>
          <dgm:dir/>
          <dgm:resizeHandles val="exact"/>
        </dgm:presLayoutVars>
      </dgm:prSet>
      <dgm:spPr/>
    </dgm:pt>
    <dgm:pt modelId="{0054A8DE-4F78-4210-A51E-07F164AB3EBB}" type="pres">
      <dgm:prSet presAssocID="{F8E6F613-3969-48B8-9E47-36C7AFF154A2}" presName="compNode" presStyleCnt="0"/>
      <dgm:spPr/>
    </dgm:pt>
    <dgm:pt modelId="{74FDD889-EA49-4C62-A636-8838272D6972}" type="pres">
      <dgm:prSet presAssocID="{F8E6F613-3969-48B8-9E47-36C7AFF154A2}" presName="iconRect" presStyleLbl="node1" presStyleIdx="0" presStyleCnt="3" custScaleX="121431" custScaleY="12932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Вібрація телефона"/>
        </a:ext>
      </dgm:extLst>
    </dgm:pt>
    <dgm:pt modelId="{4468A9FA-16A4-490A-9C01-2F89F070690B}" type="pres">
      <dgm:prSet presAssocID="{F8E6F613-3969-48B8-9E47-36C7AFF154A2}" presName="spaceRect" presStyleCnt="0"/>
      <dgm:spPr/>
    </dgm:pt>
    <dgm:pt modelId="{EBCA7D6C-9F3F-46E0-B09C-23A770368464}" type="pres">
      <dgm:prSet presAssocID="{F8E6F613-3969-48B8-9E47-36C7AFF154A2}" presName="textRect" presStyleLbl="revTx" presStyleIdx="0" presStyleCnt="3">
        <dgm:presLayoutVars>
          <dgm:chMax val="1"/>
          <dgm:chPref val="1"/>
        </dgm:presLayoutVars>
      </dgm:prSet>
      <dgm:spPr/>
    </dgm:pt>
    <dgm:pt modelId="{A55F3A12-D683-46C2-B54A-CF99DB9F3D2D}" type="pres">
      <dgm:prSet presAssocID="{35140B9C-5CB7-4611-A3A2-FED2CC2918AC}" presName="sibTrans" presStyleCnt="0"/>
      <dgm:spPr/>
    </dgm:pt>
    <dgm:pt modelId="{851D6B03-ADE3-438B-A5FC-38B4A1A1BD96}" type="pres">
      <dgm:prSet presAssocID="{DE47DC3C-AD83-484A-84E0-F2B1AEF27563}" presName="compNode" presStyleCnt="0"/>
      <dgm:spPr/>
    </dgm:pt>
    <dgm:pt modelId="{0F026E95-EA9C-49BB-9697-E621E2E888B7}" type="pres">
      <dgm:prSet presAssocID="{DE47DC3C-AD83-484A-84E0-F2B1AEF27563}" presName="iconRect" presStyleLbl="node1" presStyleIdx="1" presStyleCnt="3" custScaleX="145993" custScaleY="13299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Налаштування"/>
        </a:ext>
      </dgm:extLst>
    </dgm:pt>
    <dgm:pt modelId="{A4590E18-E601-4F32-B622-B4BD5368EBA6}" type="pres">
      <dgm:prSet presAssocID="{DE47DC3C-AD83-484A-84E0-F2B1AEF27563}" presName="spaceRect" presStyleCnt="0"/>
      <dgm:spPr/>
    </dgm:pt>
    <dgm:pt modelId="{B0CCE40C-1668-479D-8CBB-AFE6479BF01B}" type="pres">
      <dgm:prSet presAssocID="{DE47DC3C-AD83-484A-84E0-F2B1AEF27563}" presName="textRect" presStyleLbl="revTx" presStyleIdx="1" presStyleCnt="3">
        <dgm:presLayoutVars>
          <dgm:chMax val="1"/>
          <dgm:chPref val="1"/>
        </dgm:presLayoutVars>
      </dgm:prSet>
      <dgm:spPr/>
    </dgm:pt>
    <dgm:pt modelId="{CA5C361C-CEB1-4966-8EC5-EF5F3A7F899F}" type="pres">
      <dgm:prSet presAssocID="{81D2D4D8-59A0-4E45-B801-D613A4C580B0}" presName="sibTrans" presStyleCnt="0"/>
      <dgm:spPr/>
    </dgm:pt>
    <dgm:pt modelId="{8EC9DDC6-D5D6-4C03-B37D-FA7E534FEC4B}" type="pres">
      <dgm:prSet presAssocID="{56608B72-CD34-4384-8CF2-C3F449BB00E1}" presName="compNode" presStyleCnt="0"/>
      <dgm:spPr/>
    </dgm:pt>
    <dgm:pt modelId="{0F74376E-57CE-4C46-9F46-54E203D55517}" type="pres">
      <dgm:prSet presAssocID="{56608B72-CD34-4384-8CF2-C3F449BB00E1}" presName="iconRect" presStyleLbl="node1" presStyleIdx="2" presStyleCnt="3" custScaleX="133826" custScaleY="11463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5AC9664E-F90D-4E2C-A799-A74F96527C91}" type="pres">
      <dgm:prSet presAssocID="{56608B72-CD34-4384-8CF2-C3F449BB00E1}" presName="spaceRect" presStyleCnt="0"/>
      <dgm:spPr/>
    </dgm:pt>
    <dgm:pt modelId="{865A8FDF-5E17-44F9-9AA9-2E46577FEA98}" type="pres">
      <dgm:prSet presAssocID="{56608B72-CD34-4384-8CF2-C3F449BB00E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B601C1C-15A1-4396-B919-B2258E22F7C5}" type="presOf" srcId="{DE47DC3C-AD83-484A-84E0-F2B1AEF27563}" destId="{B0CCE40C-1668-479D-8CBB-AFE6479BF01B}" srcOrd="0" destOrd="0" presId="urn:microsoft.com/office/officeart/2018/2/layout/IconLabelList"/>
    <dgm:cxn modelId="{DFC36D21-6DB2-485D-A082-923696698FF6}" type="presOf" srcId="{56608B72-CD34-4384-8CF2-C3F449BB00E1}" destId="{865A8FDF-5E17-44F9-9AA9-2E46577FEA98}" srcOrd="0" destOrd="0" presId="urn:microsoft.com/office/officeart/2018/2/layout/IconLabelList"/>
    <dgm:cxn modelId="{DF26237A-5653-4668-92B7-AAC6E0EF2E4D}" srcId="{26CAB1B6-256C-47BD-8F22-E4EF04162096}" destId="{DE47DC3C-AD83-484A-84E0-F2B1AEF27563}" srcOrd="1" destOrd="0" parTransId="{0132A633-97E7-4359-B43D-80AE43AE8FE0}" sibTransId="{81D2D4D8-59A0-4E45-B801-D613A4C580B0}"/>
    <dgm:cxn modelId="{26E53C9C-F438-4743-805A-E79C1DE86591}" srcId="{26CAB1B6-256C-47BD-8F22-E4EF04162096}" destId="{F8E6F613-3969-48B8-9E47-36C7AFF154A2}" srcOrd="0" destOrd="0" parTransId="{751036EC-9FE0-4B90-A11F-E396925F8B1C}" sibTransId="{35140B9C-5CB7-4611-A3A2-FED2CC2918AC}"/>
    <dgm:cxn modelId="{81E0B9E8-055F-443D-B9E4-362DBE9FBD42}" type="presOf" srcId="{26CAB1B6-256C-47BD-8F22-E4EF04162096}" destId="{AE6C5166-B4F3-4FBD-BAB4-897C636A0F2C}" srcOrd="0" destOrd="0" presId="urn:microsoft.com/office/officeart/2018/2/layout/IconLabelList"/>
    <dgm:cxn modelId="{6FE4F4F2-383D-4628-AEB2-42A287217B31}" type="presOf" srcId="{F8E6F613-3969-48B8-9E47-36C7AFF154A2}" destId="{EBCA7D6C-9F3F-46E0-B09C-23A770368464}" srcOrd="0" destOrd="0" presId="urn:microsoft.com/office/officeart/2018/2/layout/IconLabelList"/>
    <dgm:cxn modelId="{0910FAF4-D883-4C45-B72C-848A6FC15BE4}" srcId="{26CAB1B6-256C-47BD-8F22-E4EF04162096}" destId="{56608B72-CD34-4384-8CF2-C3F449BB00E1}" srcOrd="2" destOrd="0" parTransId="{FAC2D47F-3614-437D-87F5-65E0E8C4A32E}" sibTransId="{D579A209-C933-49DA-AEA3-6A80FDEA5E39}"/>
    <dgm:cxn modelId="{5E599A90-ED7E-4758-82A3-2BA2DA4EA08D}" type="presParOf" srcId="{AE6C5166-B4F3-4FBD-BAB4-897C636A0F2C}" destId="{0054A8DE-4F78-4210-A51E-07F164AB3EBB}" srcOrd="0" destOrd="0" presId="urn:microsoft.com/office/officeart/2018/2/layout/IconLabelList"/>
    <dgm:cxn modelId="{B0A81489-9504-4DA9-B365-1B158584E920}" type="presParOf" srcId="{0054A8DE-4F78-4210-A51E-07F164AB3EBB}" destId="{74FDD889-EA49-4C62-A636-8838272D6972}" srcOrd="0" destOrd="0" presId="urn:microsoft.com/office/officeart/2018/2/layout/IconLabelList"/>
    <dgm:cxn modelId="{D07DA9AD-6875-4844-91C3-E84D84ECC32E}" type="presParOf" srcId="{0054A8DE-4F78-4210-A51E-07F164AB3EBB}" destId="{4468A9FA-16A4-490A-9C01-2F89F070690B}" srcOrd="1" destOrd="0" presId="urn:microsoft.com/office/officeart/2018/2/layout/IconLabelList"/>
    <dgm:cxn modelId="{034E1D62-2DA7-46DE-B175-5E28EB21C863}" type="presParOf" srcId="{0054A8DE-4F78-4210-A51E-07F164AB3EBB}" destId="{EBCA7D6C-9F3F-46E0-B09C-23A770368464}" srcOrd="2" destOrd="0" presId="urn:microsoft.com/office/officeart/2018/2/layout/IconLabelList"/>
    <dgm:cxn modelId="{2865DF2B-2985-4CC1-9712-5FB911818394}" type="presParOf" srcId="{AE6C5166-B4F3-4FBD-BAB4-897C636A0F2C}" destId="{A55F3A12-D683-46C2-B54A-CF99DB9F3D2D}" srcOrd="1" destOrd="0" presId="urn:microsoft.com/office/officeart/2018/2/layout/IconLabelList"/>
    <dgm:cxn modelId="{9AF0FB09-6179-4404-9BB2-80CF779C427E}" type="presParOf" srcId="{AE6C5166-B4F3-4FBD-BAB4-897C636A0F2C}" destId="{851D6B03-ADE3-438B-A5FC-38B4A1A1BD96}" srcOrd="2" destOrd="0" presId="urn:microsoft.com/office/officeart/2018/2/layout/IconLabelList"/>
    <dgm:cxn modelId="{F6610C30-064C-4CA9-8217-2F85941BA09C}" type="presParOf" srcId="{851D6B03-ADE3-438B-A5FC-38B4A1A1BD96}" destId="{0F026E95-EA9C-49BB-9697-E621E2E888B7}" srcOrd="0" destOrd="0" presId="urn:microsoft.com/office/officeart/2018/2/layout/IconLabelList"/>
    <dgm:cxn modelId="{78D686D7-DB0C-49C3-8D6A-E9CACFB1394C}" type="presParOf" srcId="{851D6B03-ADE3-438B-A5FC-38B4A1A1BD96}" destId="{A4590E18-E601-4F32-B622-B4BD5368EBA6}" srcOrd="1" destOrd="0" presId="urn:microsoft.com/office/officeart/2018/2/layout/IconLabelList"/>
    <dgm:cxn modelId="{66FFC354-BABE-4259-9F33-F28AB5549F7E}" type="presParOf" srcId="{851D6B03-ADE3-438B-A5FC-38B4A1A1BD96}" destId="{B0CCE40C-1668-479D-8CBB-AFE6479BF01B}" srcOrd="2" destOrd="0" presId="urn:microsoft.com/office/officeart/2018/2/layout/IconLabelList"/>
    <dgm:cxn modelId="{0C0DAA28-212E-45D7-97B4-E5B0A9C8AB17}" type="presParOf" srcId="{AE6C5166-B4F3-4FBD-BAB4-897C636A0F2C}" destId="{CA5C361C-CEB1-4966-8EC5-EF5F3A7F899F}" srcOrd="3" destOrd="0" presId="urn:microsoft.com/office/officeart/2018/2/layout/IconLabelList"/>
    <dgm:cxn modelId="{C1020972-2233-4C70-A87B-940F5F65F8ED}" type="presParOf" srcId="{AE6C5166-B4F3-4FBD-BAB4-897C636A0F2C}" destId="{8EC9DDC6-D5D6-4C03-B37D-FA7E534FEC4B}" srcOrd="4" destOrd="0" presId="urn:microsoft.com/office/officeart/2018/2/layout/IconLabelList"/>
    <dgm:cxn modelId="{B651326D-3C7E-4594-BB4E-7CEDF5E27B50}" type="presParOf" srcId="{8EC9DDC6-D5D6-4C03-B37D-FA7E534FEC4B}" destId="{0F74376E-57CE-4C46-9F46-54E203D55517}" srcOrd="0" destOrd="0" presId="urn:microsoft.com/office/officeart/2018/2/layout/IconLabelList"/>
    <dgm:cxn modelId="{1408FEB8-01CE-49FA-B29D-97BE79B846CA}" type="presParOf" srcId="{8EC9DDC6-D5D6-4C03-B37D-FA7E534FEC4B}" destId="{5AC9664E-F90D-4E2C-A799-A74F96527C91}" srcOrd="1" destOrd="0" presId="urn:microsoft.com/office/officeart/2018/2/layout/IconLabelList"/>
    <dgm:cxn modelId="{F9FFAFBD-45E9-4325-A2A6-0DE261E7648D}" type="presParOf" srcId="{8EC9DDC6-D5D6-4C03-B37D-FA7E534FEC4B}" destId="{865A8FDF-5E17-44F9-9AA9-2E46577FEA9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CAB1B6-256C-47BD-8F22-E4EF0416209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E6F613-3969-48B8-9E47-36C7AFF154A2}">
      <dgm:prSet phldrT="[Text]"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latin typeface="+mn-lt"/>
              <a:cs typeface="Times New Roman" panose="02020603050405020304" pitchFamily="18" charset="0"/>
            </a:rPr>
            <a:t>75% </a:t>
          </a:r>
          <a:r>
            <a:rPr lang="en-US" sz="2800" dirty="0"/>
            <a:t>increase in Tweets send</a:t>
          </a:r>
        </a:p>
      </dgm:t>
    </dgm:pt>
    <dgm:pt modelId="{751036EC-9FE0-4B90-A11F-E396925F8B1C}" type="parTrans" cxnId="{26E53C9C-F438-4743-805A-E79C1DE86591}">
      <dgm:prSet/>
      <dgm:spPr/>
      <dgm:t>
        <a:bodyPr/>
        <a:lstStyle/>
        <a:p>
          <a:endParaRPr lang="en-US"/>
        </a:p>
      </dgm:t>
    </dgm:pt>
    <dgm:pt modelId="{35140B9C-5CB7-4611-A3A2-FED2CC2918AC}" type="sibTrans" cxnId="{26E53C9C-F438-4743-805A-E79C1DE86591}">
      <dgm:prSet/>
      <dgm:spPr/>
      <dgm:t>
        <a:bodyPr/>
        <a:lstStyle/>
        <a:p>
          <a:endParaRPr lang="en-US"/>
        </a:p>
      </dgm:t>
    </dgm:pt>
    <dgm:pt modelId="{656D60C5-6273-441F-80C9-5A499CD87324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+mn-lt"/>
              <a:cs typeface="Times New Roman" panose="02020603050405020304" pitchFamily="18" charset="0"/>
            </a:rPr>
            <a:t>20% </a:t>
          </a:r>
          <a:r>
            <a:rPr lang="en-US" b="0" i="0" dirty="0"/>
            <a:t>decrease in bounce rate</a:t>
          </a:r>
          <a:endParaRPr lang="en-US" dirty="0"/>
        </a:p>
      </dgm:t>
    </dgm:pt>
    <dgm:pt modelId="{C7EC0E10-8B38-4389-B9BD-9CC8C6D6C7FF}" type="parTrans" cxnId="{3D60DD57-6C1E-48D5-B5BC-91DBB9F15792}">
      <dgm:prSet/>
      <dgm:spPr/>
      <dgm:t>
        <a:bodyPr/>
        <a:lstStyle/>
        <a:p>
          <a:endParaRPr lang="en-US"/>
        </a:p>
      </dgm:t>
    </dgm:pt>
    <dgm:pt modelId="{651FD9BD-EA31-49A5-AD8A-E260874DE075}" type="sibTrans" cxnId="{3D60DD57-6C1E-48D5-B5BC-91DBB9F15792}">
      <dgm:prSet/>
      <dgm:spPr/>
      <dgm:t>
        <a:bodyPr/>
        <a:lstStyle/>
        <a:p>
          <a:endParaRPr lang="en-US"/>
        </a:p>
      </dgm:t>
    </dgm:pt>
    <dgm:pt modelId="{8382C537-23CB-4582-ADCF-A3B4C7808C4F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+mn-lt"/>
              <a:cs typeface="Times New Roman" panose="02020603050405020304" pitchFamily="18" charset="0"/>
            </a:rPr>
            <a:t>65% </a:t>
          </a:r>
          <a:r>
            <a:rPr lang="en-US" b="0" i="0" dirty="0"/>
            <a:t>increase in pages per session</a:t>
          </a:r>
          <a:endParaRPr lang="en-US" dirty="0"/>
        </a:p>
      </dgm:t>
    </dgm:pt>
    <dgm:pt modelId="{7DE14C3A-8575-4356-99E6-037EA118D678}" type="parTrans" cxnId="{0FE414B9-71B0-48C4-B1B4-22B80A07186F}">
      <dgm:prSet/>
      <dgm:spPr/>
      <dgm:t>
        <a:bodyPr/>
        <a:lstStyle/>
        <a:p>
          <a:endParaRPr lang="uk-UA"/>
        </a:p>
      </dgm:t>
    </dgm:pt>
    <dgm:pt modelId="{AE3756A8-1731-42B6-88DC-065B09241266}" type="sibTrans" cxnId="{0FE414B9-71B0-48C4-B1B4-22B80A07186F}">
      <dgm:prSet/>
      <dgm:spPr/>
      <dgm:t>
        <a:bodyPr/>
        <a:lstStyle/>
        <a:p>
          <a:endParaRPr lang="uk-UA"/>
        </a:p>
      </dgm:t>
    </dgm:pt>
    <dgm:pt modelId="{AE6C5166-B4F3-4FBD-BAB4-897C636A0F2C}" type="pres">
      <dgm:prSet presAssocID="{26CAB1B6-256C-47BD-8F22-E4EF04162096}" presName="root" presStyleCnt="0">
        <dgm:presLayoutVars>
          <dgm:dir/>
          <dgm:resizeHandles val="exact"/>
        </dgm:presLayoutVars>
      </dgm:prSet>
      <dgm:spPr/>
    </dgm:pt>
    <dgm:pt modelId="{0054A8DE-4F78-4210-A51E-07F164AB3EBB}" type="pres">
      <dgm:prSet presAssocID="{F8E6F613-3969-48B8-9E47-36C7AFF154A2}" presName="compNode" presStyleCnt="0"/>
      <dgm:spPr/>
    </dgm:pt>
    <dgm:pt modelId="{74FDD889-EA49-4C62-A636-8838272D6972}" type="pres">
      <dgm:prSet presAssocID="{F8E6F613-3969-48B8-9E47-36C7AFF15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Гістограма з тенденцією зростання"/>
        </a:ext>
      </dgm:extLst>
    </dgm:pt>
    <dgm:pt modelId="{4468A9FA-16A4-490A-9C01-2F89F070690B}" type="pres">
      <dgm:prSet presAssocID="{F8E6F613-3969-48B8-9E47-36C7AFF154A2}" presName="spaceRect" presStyleCnt="0"/>
      <dgm:spPr/>
    </dgm:pt>
    <dgm:pt modelId="{EBCA7D6C-9F3F-46E0-B09C-23A770368464}" type="pres">
      <dgm:prSet presAssocID="{F8E6F613-3969-48B8-9E47-36C7AFF154A2}" presName="textRect" presStyleLbl="revTx" presStyleIdx="0" presStyleCnt="3">
        <dgm:presLayoutVars>
          <dgm:chMax val="1"/>
          <dgm:chPref val="1"/>
        </dgm:presLayoutVars>
      </dgm:prSet>
      <dgm:spPr/>
    </dgm:pt>
    <dgm:pt modelId="{376FC7C7-76F2-486B-8712-92A0D6573311}" type="pres">
      <dgm:prSet presAssocID="{35140B9C-5CB7-4611-A3A2-FED2CC2918AC}" presName="sibTrans" presStyleCnt="0"/>
      <dgm:spPr/>
    </dgm:pt>
    <dgm:pt modelId="{C9AF1765-8FCA-4065-A56C-9404658A5826}" type="pres">
      <dgm:prSet presAssocID="{656D60C5-6273-441F-80C9-5A499CD87324}" presName="compNode" presStyleCnt="0"/>
      <dgm:spPr/>
    </dgm:pt>
    <dgm:pt modelId="{E71EC9FF-1444-4DF0-9229-62457F6128AB}" type="pres">
      <dgm:prSet presAssocID="{656D60C5-6273-441F-80C9-5A499CD873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Графік тенденції до зниження"/>
        </a:ext>
      </dgm:extLst>
    </dgm:pt>
    <dgm:pt modelId="{F2EC15C5-F0C5-4D6E-AD7F-7F1D4E83D474}" type="pres">
      <dgm:prSet presAssocID="{656D60C5-6273-441F-80C9-5A499CD87324}" presName="spaceRect" presStyleCnt="0"/>
      <dgm:spPr/>
    </dgm:pt>
    <dgm:pt modelId="{9ECF80ED-8EB7-4014-A3C8-EB9E917010FD}" type="pres">
      <dgm:prSet presAssocID="{656D60C5-6273-441F-80C9-5A499CD87324}" presName="textRect" presStyleLbl="revTx" presStyleIdx="1" presStyleCnt="3">
        <dgm:presLayoutVars>
          <dgm:chMax val="1"/>
          <dgm:chPref val="1"/>
        </dgm:presLayoutVars>
      </dgm:prSet>
      <dgm:spPr/>
    </dgm:pt>
    <dgm:pt modelId="{3F06ABB0-08B0-471F-B516-224D41146065}" type="pres">
      <dgm:prSet presAssocID="{651FD9BD-EA31-49A5-AD8A-E260874DE075}" presName="sibTrans" presStyleCnt="0"/>
      <dgm:spPr/>
    </dgm:pt>
    <dgm:pt modelId="{3B47C58B-F29C-4E55-9D29-CB73C5B77ECF}" type="pres">
      <dgm:prSet presAssocID="{8382C537-23CB-4582-ADCF-A3B4C7808C4F}" presName="compNode" presStyleCnt="0"/>
      <dgm:spPr/>
    </dgm:pt>
    <dgm:pt modelId="{E5420F35-58AE-416D-ADA7-CE393B5437BA}" type="pres">
      <dgm:prSet presAssocID="{8382C537-23CB-4582-ADCF-A3B4C7808C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ола зі стрілками"/>
        </a:ext>
      </dgm:extLst>
    </dgm:pt>
    <dgm:pt modelId="{70CEDB5E-967E-4F92-9F25-4512B31A1194}" type="pres">
      <dgm:prSet presAssocID="{8382C537-23CB-4582-ADCF-A3B4C7808C4F}" presName="spaceRect" presStyleCnt="0"/>
      <dgm:spPr/>
    </dgm:pt>
    <dgm:pt modelId="{7DF176AE-0BB4-4B69-9536-ABC7F6537770}" type="pres">
      <dgm:prSet presAssocID="{8382C537-23CB-4582-ADCF-A3B4C7808C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7C96F3F-0884-4384-AA01-B36E0454291A}" type="presOf" srcId="{8382C537-23CB-4582-ADCF-A3B4C7808C4F}" destId="{7DF176AE-0BB4-4B69-9536-ABC7F6537770}" srcOrd="0" destOrd="0" presId="urn:microsoft.com/office/officeart/2018/2/layout/IconLabelList"/>
    <dgm:cxn modelId="{3D60DD57-6C1E-48D5-B5BC-91DBB9F15792}" srcId="{26CAB1B6-256C-47BD-8F22-E4EF04162096}" destId="{656D60C5-6273-441F-80C9-5A499CD87324}" srcOrd="1" destOrd="0" parTransId="{C7EC0E10-8B38-4389-B9BD-9CC8C6D6C7FF}" sibTransId="{651FD9BD-EA31-49A5-AD8A-E260874DE075}"/>
    <dgm:cxn modelId="{26E53C9C-F438-4743-805A-E79C1DE86591}" srcId="{26CAB1B6-256C-47BD-8F22-E4EF04162096}" destId="{F8E6F613-3969-48B8-9E47-36C7AFF154A2}" srcOrd="0" destOrd="0" parTransId="{751036EC-9FE0-4B90-A11F-E396925F8B1C}" sibTransId="{35140B9C-5CB7-4611-A3A2-FED2CC2918AC}"/>
    <dgm:cxn modelId="{0FE414B9-71B0-48C4-B1B4-22B80A07186F}" srcId="{26CAB1B6-256C-47BD-8F22-E4EF04162096}" destId="{8382C537-23CB-4582-ADCF-A3B4C7808C4F}" srcOrd="2" destOrd="0" parTransId="{7DE14C3A-8575-4356-99E6-037EA118D678}" sibTransId="{AE3756A8-1731-42B6-88DC-065B09241266}"/>
    <dgm:cxn modelId="{09DE6CE4-8866-4823-AAD9-053EA2340721}" type="presOf" srcId="{656D60C5-6273-441F-80C9-5A499CD87324}" destId="{9ECF80ED-8EB7-4014-A3C8-EB9E917010FD}" srcOrd="0" destOrd="0" presId="urn:microsoft.com/office/officeart/2018/2/layout/IconLabelList"/>
    <dgm:cxn modelId="{81E0B9E8-055F-443D-B9E4-362DBE9FBD42}" type="presOf" srcId="{26CAB1B6-256C-47BD-8F22-E4EF04162096}" destId="{AE6C5166-B4F3-4FBD-BAB4-897C636A0F2C}" srcOrd="0" destOrd="0" presId="urn:microsoft.com/office/officeart/2018/2/layout/IconLabelList"/>
    <dgm:cxn modelId="{6FE4F4F2-383D-4628-AEB2-42A287217B31}" type="presOf" srcId="{F8E6F613-3969-48B8-9E47-36C7AFF154A2}" destId="{EBCA7D6C-9F3F-46E0-B09C-23A770368464}" srcOrd="0" destOrd="0" presId="urn:microsoft.com/office/officeart/2018/2/layout/IconLabelList"/>
    <dgm:cxn modelId="{5E599A90-ED7E-4758-82A3-2BA2DA4EA08D}" type="presParOf" srcId="{AE6C5166-B4F3-4FBD-BAB4-897C636A0F2C}" destId="{0054A8DE-4F78-4210-A51E-07F164AB3EBB}" srcOrd="0" destOrd="0" presId="urn:microsoft.com/office/officeart/2018/2/layout/IconLabelList"/>
    <dgm:cxn modelId="{B0A81489-9504-4DA9-B365-1B158584E920}" type="presParOf" srcId="{0054A8DE-4F78-4210-A51E-07F164AB3EBB}" destId="{74FDD889-EA49-4C62-A636-8838272D6972}" srcOrd="0" destOrd="0" presId="urn:microsoft.com/office/officeart/2018/2/layout/IconLabelList"/>
    <dgm:cxn modelId="{D07DA9AD-6875-4844-91C3-E84D84ECC32E}" type="presParOf" srcId="{0054A8DE-4F78-4210-A51E-07F164AB3EBB}" destId="{4468A9FA-16A4-490A-9C01-2F89F070690B}" srcOrd="1" destOrd="0" presId="urn:microsoft.com/office/officeart/2018/2/layout/IconLabelList"/>
    <dgm:cxn modelId="{034E1D62-2DA7-46DE-B175-5E28EB21C863}" type="presParOf" srcId="{0054A8DE-4F78-4210-A51E-07F164AB3EBB}" destId="{EBCA7D6C-9F3F-46E0-B09C-23A770368464}" srcOrd="2" destOrd="0" presId="urn:microsoft.com/office/officeart/2018/2/layout/IconLabelList"/>
    <dgm:cxn modelId="{FADA83E9-101C-450F-BA39-67A906572D49}" type="presParOf" srcId="{AE6C5166-B4F3-4FBD-BAB4-897C636A0F2C}" destId="{376FC7C7-76F2-486B-8712-92A0D6573311}" srcOrd="1" destOrd="0" presId="urn:microsoft.com/office/officeart/2018/2/layout/IconLabelList"/>
    <dgm:cxn modelId="{3B399203-28EB-4B37-89A6-38B60CC2E07C}" type="presParOf" srcId="{AE6C5166-B4F3-4FBD-BAB4-897C636A0F2C}" destId="{C9AF1765-8FCA-4065-A56C-9404658A5826}" srcOrd="2" destOrd="0" presId="urn:microsoft.com/office/officeart/2018/2/layout/IconLabelList"/>
    <dgm:cxn modelId="{774F513B-0232-4789-A51D-1F0F0258EFFF}" type="presParOf" srcId="{C9AF1765-8FCA-4065-A56C-9404658A5826}" destId="{E71EC9FF-1444-4DF0-9229-62457F6128AB}" srcOrd="0" destOrd="0" presId="urn:microsoft.com/office/officeart/2018/2/layout/IconLabelList"/>
    <dgm:cxn modelId="{87645141-EEF4-4040-AFCC-8D5D1748B0F0}" type="presParOf" srcId="{C9AF1765-8FCA-4065-A56C-9404658A5826}" destId="{F2EC15C5-F0C5-4D6E-AD7F-7F1D4E83D474}" srcOrd="1" destOrd="0" presId="urn:microsoft.com/office/officeart/2018/2/layout/IconLabelList"/>
    <dgm:cxn modelId="{BF199F53-CDFE-42CF-BD5A-942B0CF2FBF0}" type="presParOf" srcId="{C9AF1765-8FCA-4065-A56C-9404658A5826}" destId="{9ECF80ED-8EB7-4014-A3C8-EB9E917010FD}" srcOrd="2" destOrd="0" presId="urn:microsoft.com/office/officeart/2018/2/layout/IconLabelList"/>
    <dgm:cxn modelId="{19CDD83B-E6A9-4A5D-AD18-430CC22779E5}" type="presParOf" srcId="{AE6C5166-B4F3-4FBD-BAB4-897C636A0F2C}" destId="{3F06ABB0-08B0-471F-B516-224D41146065}" srcOrd="3" destOrd="0" presId="urn:microsoft.com/office/officeart/2018/2/layout/IconLabelList"/>
    <dgm:cxn modelId="{30C97AE7-C138-431C-A07A-F25F96821715}" type="presParOf" srcId="{AE6C5166-B4F3-4FBD-BAB4-897C636A0F2C}" destId="{3B47C58B-F29C-4E55-9D29-CB73C5B77ECF}" srcOrd="4" destOrd="0" presId="urn:microsoft.com/office/officeart/2018/2/layout/IconLabelList"/>
    <dgm:cxn modelId="{AD4B96F9-ECF5-427C-B771-3A23BDB7E427}" type="presParOf" srcId="{3B47C58B-F29C-4E55-9D29-CB73C5B77ECF}" destId="{E5420F35-58AE-416D-ADA7-CE393B5437BA}" srcOrd="0" destOrd="0" presId="urn:microsoft.com/office/officeart/2018/2/layout/IconLabelList"/>
    <dgm:cxn modelId="{E5D004F5-41E0-447A-802F-10E18E33E9B7}" type="presParOf" srcId="{3B47C58B-F29C-4E55-9D29-CB73C5B77ECF}" destId="{70CEDB5E-967E-4F92-9F25-4512B31A1194}" srcOrd="1" destOrd="0" presId="urn:microsoft.com/office/officeart/2018/2/layout/IconLabelList"/>
    <dgm:cxn modelId="{CD8F8A93-0767-405C-932C-594995852553}" type="presParOf" srcId="{3B47C58B-F29C-4E55-9D29-CB73C5B77ECF}" destId="{7DF176AE-0BB4-4B69-9536-ABC7F65377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CAB1B6-256C-47BD-8F22-E4EF0416209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E6F613-3969-48B8-9E47-36C7AFF154A2}">
      <dgm:prSet phldrT="[Text]"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700" b="1" i="0" dirty="0">
              <a:latin typeface="+mn-lt"/>
              <a:cs typeface="Times New Roman" panose="02020603050405020304" pitchFamily="18" charset="0"/>
            </a:rPr>
            <a:t>43% </a:t>
          </a:r>
          <a:r>
            <a:rPr lang="en-US" sz="2700" b="0" i="0" dirty="0"/>
            <a:t>increase in sessions per user</a:t>
          </a:r>
          <a:endParaRPr lang="en-US" sz="2700" dirty="0"/>
        </a:p>
      </dgm:t>
    </dgm:pt>
    <dgm:pt modelId="{751036EC-9FE0-4B90-A11F-E396925F8B1C}" type="parTrans" cxnId="{26E53C9C-F438-4743-805A-E79C1DE86591}">
      <dgm:prSet/>
      <dgm:spPr/>
      <dgm:t>
        <a:bodyPr/>
        <a:lstStyle/>
        <a:p>
          <a:endParaRPr lang="en-US"/>
        </a:p>
      </dgm:t>
    </dgm:pt>
    <dgm:pt modelId="{35140B9C-5CB7-4611-A3A2-FED2CC2918AC}" type="sibTrans" cxnId="{26E53C9C-F438-4743-805A-E79C1DE86591}">
      <dgm:prSet/>
      <dgm:spPr/>
      <dgm:t>
        <a:bodyPr/>
        <a:lstStyle/>
        <a:p>
          <a:endParaRPr lang="en-US"/>
        </a:p>
      </dgm:t>
    </dgm:pt>
    <dgm:pt modelId="{656D60C5-6273-441F-80C9-5A499CD87324}">
      <dgm:prSet phldrT="[Text]"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700" b="1" i="0" dirty="0"/>
            <a:t>20% </a:t>
          </a:r>
          <a:r>
            <a:rPr lang="en-US" sz="2700" b="0" i="0" dirty="0"/>
            <a:t>increase in impressions per page</a:t>
          </a:r>
          <a:endParaRPr lang="en-US" sz="2700" dirty="0"/>
        </a:p>
      </dgm:t>
    </dgm:pt>
    <dgm:pt modelId="{C7EC0E10-8B38-4389-B9BD-9CC8C6D6C7FF}" type="parTrans" cxnId="{3D60DD57-6C1E-48D5-B5BC-91DBB9F15792}">
      <dgm:prSet/>
      <dgm:spPr/>
      <dgm:t>
        <a:bodyPr/>
        <a:lstStyle/>
        <a:p>
          <a:endParaRPr lang="en-US"/>
        </a:p>
      </dgm:t>
    </dgm:pt>
    <dgm:pt modelId="{651FD9BD-EA31-49A5-AD8A-E260874DE075}" type="sibTrans" cxnId="{3D60DD57-6C1E-48D5-B5BC-91DBB9F15792}">
      <dgm:prSet/>
      <dgm:spPr/>
      <dgm:t>
        <a:bodyPr/>
        <a:lstStyle/>
        <a:p>
          <a:endParaRPr lang="en-US"/>
        </a:p>
      </dgm:t>
    </dgm:pt>
    <dgm:pt modelId="{8382C537-23CB-4582-ADCF-A3B4C7808C4F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6x</a:t>
          </a:r>
          <a:r>
            <a:rPr lang="en-US" b="0" i="0" dirty="0"/>
            <a:t> increase in the number of readers completing articles</a:t>
          </a:r>
          <a:endParaRPr lang="en-US" dirty="0"/>
        </a:p>
      </dgm:t>
    </dgm:pt>
    <dgm:pt modelId="{7DE14C3A-8575-4356-99E6-037EA118D678}" type="parTrans" cxnId="{0FE414B9-71B0-48C4-B1B4-22B80A07186F}">
      <dgm:prSet/>
      <dgm:spPr/>
      <dgm:t>
        <a:bodyPr/>
        <a:lstStyle/>
        <a:p>
          <a:endParaRPr lang="uk-UA"/>
        </a:p>
      </dgm:t>
    </dgm:pt>
    <dgm:pt modelId="{AE3756A8-1731-42B6-88DC-065B09241266}" type="sibTrans" cxnId="{0FE414B9-71B0-48C4-B1B4-22B80A07186F}">
      <dgm:prSet/>
      <dgm:spPr/>
      <dgm:t>
        <a:bodyPr/>
        <a:lstStyle/>
        <a:p>
          <a:endParaRPr lang="uk-UA"/>
        </a:p>
      </dgm:t>
    </dgm:pt>
    <dgm:pt modelId="{AE6C5166-B4F3-4FBD-BAB4-897C636A0F2C}" type="pres">
      <dgm:prSet presAssocID="{26CAB1B6-256C-47BD-8F22-E4EF04162096}" presName="root" presStyleCnt="0">
        <dgm:presLayoutVars>
          <dgm:dir/>
          <dgm:resizeHandles val="exact"/>
        </dgm:presLayoutVars>
      </dgm:prSet>
      <dgm:spPr/>
    </dgm:pt>
    <dgm:pt modelId="{0054A8DE-4F78-4210-A51E-07F164AB3EBB}" type="pres">
      <dgm:prSet presAssocID="{F8E6F613-3969-48B8-9E47-36C7AFF154A2}" presName="compNode" presStyleCnt="0"/>
      <dgm:spPr/>
    </dgm:pt>
    <dgm:pt modelId="{74FDD889-EA49-4C62-A636-8838272D6972}" type="pres">
      <dgm:prSet presAssocID="{F8E6F613-3969-48B8-9E47-36C7AFF15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onential Graph"/>
        </a:ext>
      </dgm:extLst>
    </dgm:pt>
    <dgm:pt modelId="{4468A9FA-16A4-490A-9C01-2F89F070690B}" type="pres">
      <dgm:prSet presAssocID="{F8E6F613-3969-48B8-9E47-36C7AFF154A2}" presName="spaceRect" presStyleCnt="0"/>
      <dgm:spPr/>
    </dgm:pt>
    <dgm:pt modelId="{EBCA7D6C-9F3F-46E0-B09C-23A770368464}" type="pres">
      <dgm:prSet presAssocID="{F8E6F613-3969-48B8-9E47-36C7AFF154A2}" presName="textRect" presStyleLbl="revTx" presStyleIdx="0" presStyleCnt="3">
        <dgm:presLayoutVars>
          <dgm:chMax val="1"/>
          <dgm:chPref val="1"/>
        </dgm:presLayoutVars>
      </dgm:prSet>
      <dgm:spPr/>
    </dgm:pt>
    <dgm:pt modelId="{376FC7C7-76F2-486B-8712-92A0D6573311}" type="pres">
      <dgm:prSet presAssocID="{35140B9C-5CB7-4611-A3A2-FED2CC2918AC}" presName="sibTrans" presStyleCnt="0"/>
      <dgm:spPr/>
    </dgm:pt>
    <dgm:pt modelId="{C9AF1765-8FCA-4065-A56C-9404658A5826}" type="pres">
      <dgm:prSet presAssocID="{656D60C5-6273-441F-80C9-5A499CD87324}" presName="compNode" presStyleCnt="0"/>
      <dgm:spPr/>
    </dgm:pt>
    <dgm:pt modelId="{E71EC9FF-1444-4DF0-9229-62457F6128AB}" type="pres">
      <dgm:prSet presAssocID="{656D60C5-6273-441F-80C9-5A499CD873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нтур усміхненого обличчя"/>
        </a:ext>
      </dgm:extLst>
    </dgm:pt>
    <dgm:pt modelId="{F2EC15C5-F0C5-4D6E-AD7F-7F1D4E83D474}" type="pres">
      <dgm:prSet presAssocID="{656D60C5-6273-441F-80C9-5A499CD87324}" presName="spaceRect" presStyleCnt="0"/>
      <dgm:spPr/>
    </dgm:pt>
    <dgm:pt modelId="{9ECF80ED-8EB7-4014-A3C8-EB9E917010FD}" type="pres">
      <dgm:prSet presAssocID="{656D60C5-6273-441F-80C9-5A499CD87324}" presName="textRect" presStyleLbl="revTx" presStyleIdx="1" presStyleCnt="3">
        <dgm:presLayoutVars>
          <dgm:chMax val="1"/>
          <dgm:chPref val="1"/>
        </dgm:presLayoutVars>
      </dgm:prSet>
      <dgm:spPr/>
    </dgm:pt>
    <dgm:pt modelId="{3F06ABB0-08B0-471F-B516-224D41146065}" type="pres">
      <dgm:prSet presAssocID="{651FD9BD-EA31-49A5-AD8A-E260874DE075}" presName="sibTrans" presStyleCnt="0"/>
      <dgm:spPr/>
    </dgm:pt>
    <dgm:pt modelId="{3B47C58B-F29C-4E55-9D29-CB73C5B77ECF}" type="pres">
      <dgm:prSet presAssocID="{8382C537-23CB-4582-ADCF-A3B4C7808C4F}" presName="compNode" presStyleCnt="0"/>
      <dgm:spPr/>
    </dgm:pt>
    <dgm:pt modelId="{E5420F35-58AE-416D-ADA7-CE393B5437BA}" type="pres">
      <dgm:prSet presAssocID="{8382C537-23CB-4582-ADCF-A3B4C7808C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Розширення бізнесу"/>
        </a:ext>
      </dgm:extLst>
    </dgm:pt>
    <dgm:pt modelId="{70CEDB5E-967E-4F92-9F25-4512B31A1194}" type="pres">
      <dgm:prSet presAssocID="{8382C537-23CB-4582-ADCF-A3B4C7808C4F}" presName="spaceRect" presStyleCnt="0"/>
      <dgm:spPr/>
    </dgm:pt>
    <dgm:pt modelId="{7DF176AE-0BB4-4B69-9536-ABC7F6537770}" type="pres">
      <dgm:prSet presAssocID="{8382C537-23CB-4582-ADCF-A3B4C7808C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7C96F3F-0884-4384-AA01-B36E0454291A}" type="presOf" srcId="{8382C537-23CB-4582-ADCF-A3B4C7808C4F}" destId="{7DF176AE-0BB4-4B69-9536-ABC7F6537770}" srcOrd="0" destOrd="0" presId="urn:microsoft.com/office/officeart/2018/2/layout/IconLabelList"/>
    <dgm:cxn modelId="{3D60DD57-6C1E-48D5-B5BC-91DBB9F15792}" srcId="{26CAB1B6-256C-47BD-8F22-E4EF04162096}" destId="{656D60C5-6273-441F-80C9-5A499CD87324}" srcOrd="1" destOrd="0" parTransId="{C7EC0E10-8B38-4389-B9BD-9CC8C6D6C7FF}" sibTransId="{651FD9BD-EA31-49A5-AD8A-E260874DE075}"/>
    <dgm:cxn modelId="{26E53C9C-F438-4743-805A-E79C1DE86591}" srcId="{26CAB1B6-256C-47BD-8F22-E4EF04162096}" destId="{F8E6F613-3969-48B8-9E47-36C7AFF154A2}" srcOrd="0" destOrd="0" parTransId="{751036EC-9FE0-4B90-A11F-E396925F8B1C}" sibTransId="{35140B9C-5CB7-4611-A3A2-FED2CC2918AC}"/>
    <dgm:cxn modelId="{0FE414B9-71B0-48C4-B1B4-22B80A07186F}" srcId="{26CAB1B6-256C-47BD-8F22-E4EF04162096}" destId="{8382C537-23CB-4582-ADCF-A3B4C7808C4F}" srcOrd="2" destOrd="0" parTransId="{7DE14C3A-8575-4356-99E6-037EA118D678}" sibTransId="{AE3756A8-1731-42B6-88DC-065B09241266}"/>
    <dgm:cxn modelId="{09DE6CE4-8866-4823-AAD9-053EA2340721}" type="presOf" srcId="{656D60C5-6273-441F-80C9-5A499CD87324}" destId="{9ECF80ED-8EB7-4014-A3C8-EB9E917010FD}" srcOrd="0" destOrd="0" presId="urn:microsoft.com/office/officeart/2018/2/layout/IconLabelList"/>
    <dgm:cxn modelId="{81E0B9E8-055F-443D-B9E4-362DBE9FBD42}" type="presOf" srcId="{26CAB1B6-256C-47BD-8F22-E4EF04162096}" destId="{AE6C5166-B4F3-4FBD-BAB4-897C636A0F2C}" srcOrd="0" destOrd="0" presId="urn:microsoft.com/office/officeart/2018/2/layout/IconLabelList"/>
    <dgm:cxn modelId="{6FE4F4F2-383D-4628-AEB2-42A287217B31}" type="presOf" srcId="{F8E6F613-3969-48B8-9E47-36C7AFF154A2}" destId="{EBCA7D6C-9F3F-46E0-B09C-23A770368464}" srcOrd="0" destOrd="0" presId="urn:microsoft.com/office/officeart/2018/2/layout/IconLabelList"/>
    <dgm:cxn modelId="{5E599A90-ED7E-4758-82A3-2BA2DA4EA08D}" type="presParOf" srcId="{AE6C5166-B4F3-4FBD-BAB4-897C636A0F2C}" destId="{0054A8DE-4F78-4210-A51E-07F164AB3EBB}" srcOrd="0" destOrd="0" presId="urn:microsoft.com/office/officeart/2018/2/layout/IconLabelList"/>
    <dgm:cxn modelId="{B0A81489-9504-4DA9-B365-1B158584E920}" type="presParOf" srcId="{0054A8DE-4F78-4210-A51E-07F164AB3EBB}" destId="{74FDD889-EA49-4C62-A636-8838272D6972}" srcOrd="0" destOrd="0" presId="urn:microsoft.com/office/officeart/2018/2/layout/IconLabelList"/>
    <dgm:cxn modelId="{D07DA9AD-6875-4844-91C3-E84D84ECC32E}" type="presParOf" srcId="{0054A8DE-4F78-4210-A51E-07F164AB3EBB}" destId="{4468A9FA-16A4-490A-9C01-2F89F070690B}" srcOrd="1" destOrd="0" presId="urn:microsoft.com/office/officeart/2018/2/layout/IconLabelList"/>
    <dgm:cxn modelId="{034E1D62-2DA7-46DE-B175-5E28EB21C863}" type="presParOf" srcId="{0054A8DE-4F78-4210-A51E-07F164AB3EBB}" destId="{EBCA7D6C-9F3F-46E0-B09C-23A770368464}" srcOrd="2" destOrd="0" presId="urn:microsoft.com/office/officeart/2018/2/layout/IconLabelList"/>
    <dgm:cxn modelId="{FADA83E9-101C-450F-BA39-67A906572D49}" type="presParOf" srcId="{AE6C5166-B4F3-4FBD-BAB4-897C636A0F2C}" destId="{376FC7C7-76F2-486B-8712-92A0D6573311}" srcOrd="1" destOrd="0" presId="urn:microsoft.com/office/officeart/2018/2/layout/IconLabelList"/>
    <dgm:cxn modelId="{3B399203-28EB-4B37-89A6-38B60CC2E07C}" type="presParOf" srcId="{AE6C5166-B4F3-4FBD-BAB4-897C636A0F2C}" destId="{C9AF1765-8FCA-4065-A56C-9404658A5826}" srcOrd="2" destOrd="0" presId="urn:microsoft.com/office/officeart/2018/2/layout/IconLabelList"/>
    <dgm:cxn modelId="{774F513B-0232-4789-A51D-1F0F0258EFFF}" type="presParOf" srcId="{C9AF1765-8FCA-4065-A56C-9404658A5826}" destId="{E71EC9FF-1444-4DF0-9229-62457F6128AB}" srcOrd="0" destOrd="0" presId="urn:microsoft.com/office/officeart/2018/2/layout/IconLabelList"/>
    <dgm:cxn modelId="{87645141-EEF4-4040-AFCC-8D5D1748B0F0}" type="presParOf" srcId="{C9AF1765-8FCA-4065-A56C-9404658A5826}" destId="{F2EC15C5-F0C5-4D6E-AD7F-7F1D4E83D474}" srcOrd="1" destOrd="0" presId="urn:microsoft.com/office/officeart/2018/2/layout/IconLabelList"/>
    <dgm:cxn modelId="{BF199F53-CDFE-42CF-BD5A-942B0CF2FBF0}" type="presParOf" srcId="{C9AF1765-8FCA-4065-A56C-9404658A5826}" destId="{9ECF80ED-8EB7-4014-A3C8-EB9E917010FD}" srcOrd="2" destOrd="0" presId="urn:microsoft.com/office/officeart/2018/2/layout/IconLabelList"/>
    <dgm:cxn modelId="{19CDD83B-E6A9-4A5D-AD18-430CC22779E5}" type="presParOf" srcId="{AE6C5166-B4F3-4FBD-BAB4-897C636A0F2C}" destId="{3F06ABB0-08B0-471F-B516-224D41146065}" srcOrd="3" destOrd="0" presId="urn:microsoft.com/office/officeart/2018/2/layout/IconLabelList"/>
    <dgm:cxn modelId="{30C97AE7-C138-431C-A07A-F25F96821715}" type="presParOf" srcId="{AE6C5166-B4F3-4FBD-BAB4-897C636A0F2C}" destId="{3B47C58B-F29C-4E55-9D29-CB73C5B77ECF}" srcOrd="4" destOrd="0" presId="urn:microsoft.com/office/officeart/2018/2/layout/IconLabelList"/>
    <dgm:cxn modelId="{AD4B96F9-ECF5-427C-B771-3A23BDB7E427}" type="presParOf" srcId="{3B47C58B-F29C-4E55-9D29-CB73C5B77ECF}" destId="{E5420F35-58AE-416D-ADA7-CE393B5437BA}" srcOrd="0" destOrd="0" presId="urn:microsoft.com/office/officeart/2018/2/layout/IconLabelList"/>
    <dgm:cxn modelId="{E5D004F5-41E0-447A-802F-10E18E33E9B7}" type="presParOf" srcId="{3B47C58B-F29C-4E55-9D29-CB73C5B77ECF}" destId="{70CEDB5E-967E-4F92-9F25-4512B31A1194}" srcOrd="1" destOrd="0" presId="urn:microsoft.com/office/officeart/2018/2/layout/IconLabelList"/>
    <dgm:cxn modelId="{CD8F8A93-0767-405C-932C-594995852553}" type="presParOf" srcId="{3B47C58B-F29C-4E55-9D29-CB73C5B77ECF}" destId="{7DF176AE-0BB4-4B69-9536-ABC7F65377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CAB1B6-256C-47BD-8F22-E4EF0416209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E6F613-3969-48B8-9E47-36C7AFF154A2}">
      <dgm:prSet phldrT="[Text]"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/>
            <a:t>40% </a:t>
          </a:r>
          <a:r>
            <a:rPr lang="en-US" sz="2800" b="0" i="0" dirty="0"/>
            <a:t>increase in time spent</a:t>
          </a:r>
          <a:endParaRPr lang="en-US" sz="2800" dirty="0"/>
        </a:p>
      </dgm:t>
    </dgm:pt>
    <dgm:pt modelId="{751036EC-9FE0-4B90-A11F-E396925F8B1C}" type="parTrans" cxnId="{26E53C9C-F438-4743-805A-E79C1DE86591}">
      <dgm:prSet/>
      <dgm:spPr/>
      <dgm:t>
        <a:bodyPr/>
        <a:lstStyle/>
        <a:p>
          <a:endParaRPr lang="en-US"/>
        </a:p>
      </dgm:t>
    </dgm:pt>
    <dgm:pt modelId="{35140B9C-5CB7-4611-A3A2-FED2CC2918AC}" type="sibTrans" cxnId="{26E53C9C-F438-4743-805A-E79C1DE86591}">
      <dgm:prSet/>
      <dgm:spPr/>
      <dgm:t>
        <a:bodyPr/>
        <a:lstStyle/>
        <a:p>
          <a:endParaRPr lang="en-US"/>
        </a:p>
      </dgm:t>
    </dgm:pt>
    <dgm:pt modelId="{8382C537-23CB-4582-ADCF-A3B4C7808C4F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+mn-lt"/>
              <a:cs typeface="Times New Roman" panose="02020603050405020304" pitchFamily="18" charset="0"/>
            </a:rPr>
            <a:t>65% </a:t>
          </a:r>
          <a:r>
            <a:rPr lang="en-US" b="0" i="0" dirty="0"/>
            <a:t>increase in pages per session</a:t>
          </a:r>
          <a:endParaRPr lang="en-US" dirty="0"/>
        </a:p>
      </dgm:t>
    </dgm:pt>
    <dgm:pt modelId="{AE3756A8-1731-42B6-88DC-065B09241266}" type="sibTrans" cxnId="{0FE414B9-71B0-48C4-B1B4-22B80A07186F}">
      <dgm:prSet/>
      <dgm:spPr/>
      <dgm:t>
        <a:bodyPr/>
        <a:lstStyle/>
        <a:p>
          <a:endParaRPr lang="uk-UA"/>
        </a:p>
      </dgm:t>
    </dgm:pt>
    <dgm:pt modelId="{7DE14C3A-8575-4356-99E6-037EA118D678}" type="parTrans" cxnId="{0FE414B9-71B0-48C4-B1B4-22B80A07186F}">
      <dgm:prSet/>
      <dgm:spPr/>
      <dgm:t>
        <a:bodyPr/>
        <a:lstStyle/>
        <a:p>
          <a:endParaRPr lang="uk-UA"/>
        </a:p>
      </dgm:t>
    </dgm:pt>
    <dgm:pt modelId="{656D60C5-6273-441F-80C9-5A499CD87324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50% </a:t>
          </a:r>
          <a:r>
            <a:rPr lang="en-US" b="0" i="0" dirty="0"/>
            <a:t>increase in ad click-throughs</a:t>
          </a:r>
          <a:endParaRPr lang="en-US" dirty="0"/>
        </a:p>
      </dgm:t>
    </dgm:pt>
    <dgm:pt modelId="{651FD9BD-EA31-49A5-AD8A-E260874DE075}" type="sibTrans" cxnId="{3D60DD57-6C1E-48D5-B5BC-91DBB9F15792}">
      <dgm:prSet/>
      <dgm:spPr/>
      <dgm:t>
        <a:bodyPr/>
        <a:lstStyle/>
        <a:p>
          <a:endParaRPr lang="en-US"/>
        </a:p>
      </dgm:t>
    </dgm:pt>
    <dgm:pt modelId="{C7EC0E10-8B38-4389-B9BD-9CC8C6D6C7FF}" type="parTrans" cxnId="{3D60DD57-6C1E-48D5-B5BC-91DBB9F15792}">
      <dgm:prSet/>
      <dgm:spPr/>
      <dgm:t>
        <a:bodyPr/>
        <a:lstStyle/>
        <a:p>
          <a:endParaRPr lang="en-US"/>
        </a:p>
      </dgm:t>
    </dgm:pt>
    <dgm:pt modelId="{AE6C5166-B4F3-4FBD-BAB4-897C636A0F2C}" type="pres">
      <dgm:prSet presAssocID="{26CAB1B6-256C-47BD-8F22-E4EF04162096}" presName="root" presStyleCnt="0">
        <dgm:presLayoutVars>
          <dgm:dir/>
          <dgm:resizeHandles val="exact"/>
        </dgm:presLayoutVars>
      </dgm:prSet>
      <dgm:spPr/>
    </dgm:pt>
    <dgm:pt modelId="{0054A8DE-4F78-4210-A51E-07F164AB3EBB}" type="pres">
      <dgm:prSet presAssocID="{F8E6F613-3969-48B8-9E47-36C7AFF154A2}" presName="compNode" presStyleCnt="0"/>
      <dgm:spPr/>
    </dgm:pt>
    <dgm:pt modelId="{74FDD889-EA49-4C62-A636-8838272D6972}" type="pres">
      <dgm:prSet presAssocID="{F8E6F613-3969-48B8-9E47-36C7AFF15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Пісочний годинник 30%"/>
        </a:ext>
      </dgm:extLst>
    </dgm:pt>
    <dgm:pt modelId="{4468A9FA-16A4-490A-9C01-2F89F070690B}" type="pres">
      <dgm:prSet presAssocID="{F8E6F613-3969-48B8-9E47-36C7AFF154A2}" presName="spaceRect" presStyleCnt="0"/>
      <dgm:spPr/>
    </dgm:pt>
    <dgm:pt modelId="{EBCA7D6C-9F3F-46E0-B09C-23A770368464}" type="pres">
      <dgm:prSet presAssocID="{F8E6F613-3969-48B8-9E47-36C7AFF154A2}" presName="textRect" presStyleLbl="revTx" presStyleIdx="0" presStyleCnt="3">
        <dgm:presLayoutVars>
          <dgm:chMax val="1"/>
          <dgm:chPref val="1"/>
        </dgm:presLayoutVars>
      </dgm:prSet>
      <dgm:spPr/>
    </dgm:pt>
    <dgm:pt modelId="{376FC7C7-76F2-486B-8712-92A0D6573311}" type="pres">
      <dgm:prSet presAssocID="{35140B9C-5CB7-4611-A3A2-FED2CC2918AC}" presName="sibTrans" presStyleCnt="0"/>
      <dgm:spPr/>
    </dgm:pt>
    <dgm:pt modelId="{C9AF1765-8FCA-4065-A56C-9404658A5826}" type="pres">
      <dgm:prSet presAssocID="{656D60C5-6273-441F-80C9-5A499CD87324}" presName="compNode" presStyleCnt="0"/>
      <dgm:spPr/>
    </dgm:pt>
    <dgm:pt modelId="{E71EC9FF-1444-4DF0-9229-62457F6128AB}" type="pres">
      <dgm:prSet presAssocID="{656D60C5-6273-441F-80C9-5A499CD873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Монети"/>
        </a:ext>
      </dgm:extLst>
    </dgm:pt>
    <dgm:pt modelId="{F2EC15C5-F0C5-4D6E-AD7F-7F1D4E83D474}" type="pres">
      <dgm:prSet presAssocID="{656D60C5-6273-441F-80C9-5A499CD87324}" presName="spaceRect" presStyleCnt="0"/>
      <dgm:spPr/>
    </dgm:pt>
    <dgm:pt modelId="{9ECF80ED-8EB7-4014-A3C8-EB9E917010FD}" type="pres">
      <dgm:prSet presAssocID="{656D60C5-6273-441F-80C9-5A499CD87324}" presName="textRect" presStyleLbl="revTx" presStyleIdx="1" presStyleCnt="3">
        <dgm:presLayoutVars>
          <dgm:chMax val="1"/>
          <dgm:chPref val="1"/>
        </dgm:presLayoutVars>
      </dgm:prSet>
      <dgm:spPr/>
    </dgm:pt>
    <dgm:pt modelId="{3F06ABB0-08B0-471F-B516-224D41146065}" type="pres">
      <dgm:prSet presAssocID="{651FD9BD-EA31-49A5-AD8A-E260874DE075}" presName="sibTrans" presStyleCnt="0"/>
      <dgm:spPr/>
    </dgm:pt>
    <dgm:pt modelId="{3B47C58B-F29C-4E55-9D29-CB73C5B77ECF}" type="pres">
      <dgm:prSet presAssocID="{8382C537-23CB-4582-ADCF-A3B4C7808C4F}" presName="compNode" presStyleCnt="0"/>
      <dgm:spPr/>
    </dgm:pt>
    <dgm:pt modelId="{E5420F35-58AE-416D-ADA7-CE393B5437BA}" type="pres">
      <dgm:prSet presAssocID="{8382C537-23CB-4582-ADCF-A3B4C7808C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70CEDB5E-967E-4F92-9F25-4512B31A1194}" type="pres">
      <dgm:prSet presAssocID="{8382C537-23CB-4582-ADCF-A3B4C7808C4F}" presName="spaceRect" presStyleCnt="0"/>
      <dgm:spPr/>
    </dgm:pt>
    <dgm:pt modelId="{7DF176AE-0BB4-4B69-9536-ABC7F6537770}" type="pres">
      <dgm:prSet presAssocID="{8382C537-23CB-4582-ADCF-A3B4C7808C4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7C96F3F-0884-4384-AA01-B36E0454291A}" type="presOf" srcId="{8382C537-23CB-4582-ADCF-A3B4C7808C4F}" destId="{7DF176AE-0BB4-4B69-9536-ABC7F6537770}" srcOrd="0" destOrd="0" presId="urn:microsoft.com/office/officeart/2018/2/layout/IconLabelList"/>
    <dgm:cxn modelId="{3D60DD57-6C1E-48D5-B5BC-91DBB9F15792}" srcId="{26CAB1B6-256C-47BD-8F22-E4EF04162096}" destId="{656D60C5-6273-441F-80C9-5A499CD87324}" srcOrd="1" destOrd="0" parTransId="{C7EC0E10-8B38-4389-B9BD-9CC8C6D6C7FF}" sibTransId="{651FD9BD-EA31-49A5-AD8A-E260874DE075}"/>
    <dgm:cxn modelId="{26E53C9C-F438-4743-805A-E79C1DE86591}" srcId="{26CAB1B6-256C-47BD-8F22-E4EF04162096}" destId="{F8E6F613-3969-48B8-9E47-36C7AFF154A2}" srcOrd="0" destOrd="0" parTransId="{751036EC-9FE0-4B90-A11F-E396925F8B1C}" sibTransId="{35140B9C-5CB7-4611-A3A2-FED2CC2918AC}"/>
    <dgm:cxn modelId="{0FE414B9-71B0-48C4-B1B4-22B80A07186F}" srcId="{26CAB1B6-256C-47BD-8F22-E4EF04162096}" destId="{8382C537-23CB-4582-ADCF-A3B4C7808C4F}" srcOrd="2" destOrd="0" parTransId="{7DE14C3A-8575-4356-99E6-037EA118D678}" sibTransId="{AE3756A8-1731-42B6-88DC-065B09241266}"/>
    <dgm:cxn modelId="{09DE6CE4-8866-4823-AAD9-053EA2340721}" type="presOf" srcId="{656D60C5-6273-441F-80C9-5A499CD87324}" destId="{9ECF80ED-8EB7-4014-A3C8-EB9E917010FD}" srcOrd="0" destOrd="0" presId="urn:microsoft.com/office/officeart/2018/2/layout/IconLabelList"/>
    <dgm:cxn modelId="{81E0B9E8-055F-443D-B9E4-362DBE9FBD42}" type="presOf" srcId="{26CAB1B6-256C-47BD-8F22-E4EF04162096}" destId="{AE6C5166-B4F3-4FBD-BAB4-897C636A0F2C}" srcOrd="0" destOrd="0" presId="urn:microsoft.com/office/officeart/2018/2/layout/IconLabelList"/>
    <dgm:cxn modelId="{6FE4F4F2-383D-4628-AEB2-42A287217B31}" type="presOf" srcId="{F8E6F613-3969-48B8-9E47-36C7AFF154A2}" destId="{EBCA7D6C-9F3F-46E0-B09C-23A770368464}" srcOrd="0" destOrd="0" presId="urn:microsoft.com/office/officeart/2018/2/layout/IconLabelList"/>
    <dgm:cxn modelId="{5E599A90-ED7E-4758-82A3-2BA2DA4EA08D}" type="presParOf" srcId="{AE6C5166-B4F3-4FBD-BAB4-897C636A0F2C}" destId="{0054A8DE-4F78-4210-A51E-07F164AB3EBB}" srcOrd="0" destOrd="0" presId="urn:microsoft.com/office/officeart/2018/2/layout/IconLabelList"/>
    <dgm:cxn modelId="{B0A81489-9504-4DA9-B365-1B158584E920}" type="presParOf" srcId="{0054A8DE-4F78-4210-A51E-07F164AB3EBB}" destId="{74FDD889-EA49-4C62-A636-8838272D6972}" srcOrd="0" destOrd="0" presId="urn:microsoft.com/office/officeart/2018/2/layout/IconLabelList"/>
    <dgm:cxn modelId="{D07DA9AD-6875-4844-91C3-E84D84ECC32E}" type="presParOf" srcId="{0054A8DE-4F78-4210-A51E-07F164AB3EBB}" destId="{4468A9FA-16A4-490A-9C01-2F89F070690B}" srcOrd="1" destOrd="0" presId="urn:microsoft.com/office/officeart/2018/2/layout/IconLabelList"/>
    <dgm:cxn modelId="{034E1D62-2DA7-46DE-B175-5E28EB21C863}" type="presParOf" srcId="{0054A8DE-4F78-4210-A51E-07F164AB3EBB}" destId="{EBCA7D6C-9F3F-46E0-B09C-23A770368464}" srcOrd="2" destOrd="0" presId="urn:microsoft.com/office/officeart/2018/2/layout/IconLabelList"/>
    <dgm:cxn modelId="{FADA83E9-101C-450F-BA39-67A906572D49}" type="presParOf" srcId="{AE6C5166-B4F3-4FBD-BAB4-897C636A0F2C}" destId="{376FC7C7-76F2-486B-8712-92A0D6573311}" srcOrd="1" destOrd="0" presId="urn:microsoft.com/office/officeart/2018/2/layout/IconLabelList"/>
    <dgm:cxn modelId="{3B399203-28EB-4B37-89A6-38B60CC2E07C}" type="presParOf" srcId="{AE6C5166-B4F3-4FBD-BAB4-897C636A0F2C}" destId="{C9AF1765-8FCA-4065-A56C-9404658A5826}" srcOrd="2" destOrd="0" presId="urn:microsoft.com/office/officeart/2018/2/layout/IconLabelList"/>
    <dgm:cxn modelId="{774F513B-0232-4789-A51D-1F0F0258EFFF}" type="presParOf" srcId="{C9AF1765-8FCA-4065-A56C-9404658A5826}" destId="{E71EC9FF-1444-4DF0-9229-62457F6128AB}" srcOrd="0" destOrd="0" presId="urn:microsoft.com/office/officeart/2018/2/layout/IconLabelList"/>
    <dgm:cxn modelId="{87645141-EEF4-4040-AFCC-8D5D1748B0F0}" type="presParOf" srcId="{C9AF1765-8FCA-4065-A56C-9404658A5826}" destId="{F2EC15C5-F0C5-4D6E-AD7F-7F1D4E83D474}" srcOrd="1" destOrd="0" presId="urn:microsoft.com/office/officeart/2018/2/layout/IconLabelList"/>
    <dgm:cxn modelId="{BF199F53-CDFE-42CF-BD5A-942B0CF2FBF0}" type="presParOf" srcId="{C9AF1765-8FCA-4065-A56C-9404658A5826}" destId="{9ECF80ED-8EB7-4014-A3C8-EB9E917010FD}" srcOrd="2" destOrd="0" presId="urn:microsoft.com/office/officeart/2018/2/layout/IconLabelList"/>
    <dgm:cxn modelId="{19CDD83B-E6A9-4A5D-AD18-430CC22779E5}" type="presParOf" srcId="{AE6C5166-B4F3-4FBD-BAB4-897C636A0F2C}" destId="{3F06ABB0-08B0-471F-B516-224D41146065}" srcOrd="3" destOrd="0" presId="urn:microsoft.com/office/officeart/2018/2/layout/IconLabelList"/>
    <dgm:cxn modelId="{30C97AE7-C138-431C-A07A-F25F96821715}" type="presParOf" srcId="{AE6C5166-B4F3-4FBD-BAB4-897C636A0F2C}" destId="{3B47C58B-F29C-4E55-9D29-CB73C5B77ECF}" srcOrd="4" destOrd="0" presId="urn:microsoft.com/office/officeart/2018/2/layout/IconLabelList"/>
    <dgm:cxn modelId="{AD4B96F9-ECF5-427C-B771-3A23BDB7E427}" type="presParOf" srcId="{3B47C58B-F29C-4E55-9D29-CB73C5B77ECF}" destId="{E5420F35-58AE-416D-ADA7-CE393B5437BA}" srcOrd="0" destOrd="0" presId="urn:microsoft.com/office/officeart/2018/2/layout/IconLabelList"/>
    <dgm:cxn modelId="{E5D004F5-41E0-447A-802F-10E18E33E9B7}" type="presParOf" srcId="{3B47C58B-F29C-4E55-9D29-CB73C5B77ECF}" destId="{70CEDB5E-967E-4F92-9F25-4512B31A1194}" srcOrd="1" destOrd="0" presId="urn:microsoft.com/office/officeart/2018/2/layout/IconLabelList"/>
    <dgm:cxn modelId="{CD8F8A93-0767-405C-932C-594995852553}" type="presParOf" srcId="{3B47C58B-F29C-4E55-9D29-CB73C5B77ECF}" destId="{7DF176AE-0BB4-4B69-9536-ABC7F65377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CAB1B6-256C-47BD-8F22-E4EF04162096}" type="doc">
      <dgm:prSet loTypeId="urn:microsoft.com/office/officeart/2018/2/layout/IconLabelList" loCatId="icon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8E6F613-3969-48B8-9E47-36C7AFF154A2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+mn-lt"/>
            </a:rPr>
            <a:t>Web App </a:t>
          </a:r>
          <a:r>
            <a:rPr lang="en-US" b="0" i="0" u="none" strike="noStrike" cap="none" baseline="0" noProof="0" dirty="0">
              <a:solidFill>
                <a:schemeClr val="bg1"/>
              </a:solidFill>
              <a:latin typeface="+mn-lt"/>
            </a:rPr>
            <a:t>Manifest</a:t>
          </a:r>
          <a:endParaRPr lang="en-US" dirty="0">
            <a:solidFill>
              <a:schemeClr val="bg1"/>
            </a:solidFill>
            <a:latin typeface="+mn-lt"/>
          </a:endParaRPr>
        </a:p>
      </dgm:t>
    </dgm:pt>
    <dgm:pt modelId="{751036EC-9FE0-4B90-A11F-E396925F8B1C}" type="parTrans" cxnId="{26E53C9C-F438-4743-805A-E79C1DE86591}">
      <dgm:prSet/>
      <dgm:spPr/>
      <dgm:t>
        <a:bodyPr/>
        <a:lstStyle/>
        <a:p>
          <a:endParaRPr lang="en-US"/>
        </a:p>
      </dgm:t>
    </dgm:pt>
    <dgm:pt modelId="{35140B9C-5CB7-4611-A3A2-FED2CC2918AC}" type="sibTrans" cxnId="{26E53C9C-F438-4743-805A-E79C1DE86591}">
      <dgm:prSet/>
      <dgm:spPr/>
      <dgm:t>
        <a:bodyPr/>
        <a:lstStyle/>
        <a:p>
          <a:endParaRPr lang="en-US"/>
        </a:p>
      </dgm:t>
    </dgm:pt>
    <dgm:pt modelId="{656D60C5-6273-441F-80C9-5A499CD87324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  <a:latin typeface="+mn-lt"/>
            </a:rPr>
            <a:t>Service Worker</a:t>
          </a:r>
        </a:p>
      </dgm:t>
    </dgm:pt>
    <dgm:pt modelId="{C7EC0E10-8B38-4389-B9BD-9CC8C6D6C7FF}" type="parTrans" cxnId="{3D60DD57-6C1E-48D5-B5BC-91DBB9F15792}">
      <dgm:prSet/>
      <dgm:spPr/>
      <dgm:t>
        <a:bodyPr/>
        <a:lstStyle/>
        <a:p>
          <a:endParaRPr lang="en-US"/>
        </a:p>
      </dgm:t>
    </dgm:pt>
    <dgm:pt modelId="{651FD9BD-EA31-49A5-AD8A-E260874DE075}" type="sibTrans" cxnId="{3D60DD57-6C1E-48D5-B5BC-91DBB9F15792}">
      <dgm:prSet/>
      <dgm:spPr/>
      <dgm:t>
        <a:bodyPr/>
        <a:lstStyle/>
        <a:p>
          <a:endParaRPr lang="en-US"/>
        </a:p>
      </dgm:t>
    </dgm:pt>
    <dgm:pt modelId="{AE6C5166-B4F3-4FBD-BAB4-897C636A0F2C}" type="pres">
      <dgm:prSet presAssocID="{26CAB1B6-256C-47BD-8F22-E4EF04162096}" presName="root" presStyleCnt="0">
        <dgm:presLayoutVars>
          <dgm:dir/>
          <dgm:resizeHandles val="exact"/>
        </dgm:presLayoutVars>
      </dgm:prSet>
      <dgm:spPr/>
    </dgm:pt>
    <dgm:pt modelId="{0054A8DE-4F78-4210-A51E-07F164AB3EBB}" type="pres">
      <dgm:prSet presAssocID="{F8E6F613-3969-48B8-9E47-36C7AFF154A2}" presName="compNode" presStyleCnt="0"/>
      <dgm:spPr/>
    </dgm:pt>
    <dgm:pt modelId="{74FDD889-EA49-4C62-A636-8838272D6972}" type="pres">
      <dgm:prSet presAssocID="{F8E6F613-3969-48B8-9E47-36C7AFF154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витанція"/>
        </a:ext>
      </dgm:extLst>
    </dgm:pt>
    <dgm:pt modelId="{4468A9FA-16A4-490A-9C01-2F89F070690B}" type="pres">
      <dgm:prSet presAssocID="{F8E6F613-3969-48B8-9E47-36C7AFF154A2}" presName="spaceRect" presStyleCnt="0"/>
      <dgm:spPr/>
    </dgm:pt>
    <dgm:pt modelId="{EBCA7D6C-9F3F-46E0-B09C-23A770368464}" type="pres">
      <dgm:prSet presAssocID="{F8E6F613-3969-48B8-9E47-36C7AFF154A2}" presName="textRect" presStyleLbl="revTx" presStyleIdx="0" presStyleCnt="2">
        <dgm:presLayoutVars>
          <dgm:chMax val="1"/>
          <dgm:chPref val="1"/>
        </dgm:presLayoutVars>
      </dgm:prSet>
      <dgm:spPr/>
    </dgm:pt>
    <dgm:pt modelId="{376FC7C7-76F2-486B-8712-92A0D6573311}" type="pres">
      <dgm:prSet presAssocID="{35140B9C-5CB7-4611-A3A2-FED2CC2918AC}" presName="sibTrans" presStyleCnt="0"/>
      <dgm:spPr/>
    </dgm:pt>
    <dgm:pt modelId="{C9AF1765-8FCA-4065-A56C-9404658A5826}" type="pres">
      <dgm:prSet presAssocID="{656D60C5-6273-441F-80C9-5A499CD87324}" presName="compNode" presStyleCnt="0"/>
      <dgm:spPr/>
    </dgm:pt>
    <dgm:pt modelId="{E71EC9FF-1444-4DF0-9229-62457F6128AB}" type="pres">
      <dgm:prSet presAssocID="{656D60C5-6273-441F-80C9-5A499CD87324}" presName="iconRect" presStyleLbl="node1" presStyleIdx="1" presStyleCnt="2" custScaleX="117776" custScaleY="124601" custLinFactNeighborX="-8871" custLinFactNeighborY="91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Одна шестерня"/>
        </a:ext>
      </dgm:extLst>
    </dgm:pt>
    <dgm:pt modelId="{F2EC15C5-F0C5-4D6E-AD7F-7F1D4E83D474}" type="pres">
      <dgm:prSet presAssocID="{656D60C5-6273-441F-80C9-5A499CD87324}" presName="spaceRect" presStyleCnt="0"/>
      <dgm:spPr/>
    </dgm:pt>
    <dgm:pt modelId="{9ECF80ED-8EB7-4014-A3C8-EB9E917010FD}" type="pres">
      <dgm:prSet presAssocID="{656D60C5-6273-441F-80C9-5A499CD87324}" presName="textRect" presStyleLbl="revTx" presStyleIdx="1" presStyleCnt="2" custLinFactNeighborX="-3348" custLinFactNeighborY="-13898">
        <dgm:presLayoutVars>
          <dgm:chMax val="1"/>
          <dgm:chPref val="1"/>
        </dgm:presLayoutVars>
      </dgm:prSet>
      <dgm:spPr/>
    </dgm:pt>
  </dgm:ptLst>
  <dgm:cxnLst>
    <dgm:cxn modelId="{3D60DD57-6C1E-48D5-B5BC-91DBB9F15792}" srcId="{26CAB1B6-256C-47BD-8F22-E4EF04162096}" destId="{656D60C5-6273-441F-80C9-5A499CD87324}" srcOrd="1" destOrd="0" parTransId="{C7EC0E10-8B38-4389-B9BD-9CC8C6D6C7FF}" sibTransId="{651FD9BD-EA31-49A5-AD8A-E260874DE075}"/>
    <dgm:cxn modelId="{26E53C9C-F438-4743-805A-E79C1DE86591}" srcId="{26CAB1B6-256C-47BD-8F22-E4EF04162096}" destId="{F8E6F613-3969-48B8-9E47-36C7AFF154A2}" srcOrd="0" destOrd="0" parTransId="{751036EC-9FE0-4B90-A11F-E396925F8B1C}" sibTransId="{35140B9C-5CB7-4611-A3A2-FED2CC2918AC}"/>
    <dgm:cxn modelId="{09DE6CE4-8866-4823-AAD9-053EA2340721}" type="presOf" srcId="{656D60C5-6273-441F-80C9-5A499CD87324}" destId="{9ECF80ED-8EB7-4014-A3C8-EB9E917010FD}" srcOrd="0" destOrd="0" presId="urn:microsoft.com/office/officeart/2018/2/layout/IconLabelList"/>
    <dgm:cxn modelId="{81E0B9E8-055F-443D-B9E4-362DBE9FBD42}" type="presOf" srcId="{26CAB1B6-256C-47BD-8F22-E4EF04162096}" destId="{AE6C5166-B4F3-4FBD-BAB4-897C636A0F2C}" srcOrd="0" destOrd="0" presId="urn:microsoft.com/office/officeart/2018/2/layout/IconLabelList"/>
    <dgm:cxn modelId="{6FE4F4F2-383D-4628-AEB2-42A287217B31}" type="presOf" srcId="{F8E6F613-3969-48B8-9E47-36C7AFF154A2}" destId="{EBCA7D6C-9F3F-46E0-B09C-23A770368464}" srcOrd="0" destOrd="0" presId="urn:microsoft.com/office/officeart/2018/2/layout/IconLabelList"/>
    <dgm:cxn modelId="{5E599A90-ED7E-4758-82A3-2BA2DA4EA08D}" type="presParOf" srcId="{AE6C5166-B4F3-4FBD-BAB4-897C636A0F2C}" destId="{0054A8DE-4F78-4210-A51E-07F164AB3EBB}" srcOrd="0" destOrd="0" presId="urn:microsoft.com/office/officeart/2018/2/layout/IconLabelList"/>
    <dgm:cxn modelId="{B0A81489-9504-4DA9-B365-1B158584E920}" type="presParOf" srcId="{0054A8DE-4F78-4210-A51E-07F164AB3EBB}" destId="{74FDD889-EA49-4C62-A636-8838272D6972}" srcOrd="0" destOrd="0" presId="urn:microsoft.com/office/officeart/2018/2/layout/IconLabelList"/>
    <dgm:cxn modelId="{D07DA9AD-6875-4844-91C3-E84D84ECC32E}" type="presParOf" srcId="{0054A8DE-4F78-4210-A51E-07F164AB3EBB}" destId="{4468A9FA-16A4-490A-9C01-2F89F070690B}" srcOrd="1" destOrd="0" presId="urn:microsoft.com/office/officeart/2018/2/layout/IconLabelList"/>
    <dgm:cxn modelId="{034E1D62-2DA7-46DE-B175-5E28EB21C863}" type="presParOf" srcId="{0054A8DE-4F78-4210-A51E-07F164AB3EBB}" destId="{EBCA7D6C-9F3F-46E0-B09C-23A770368464}" srcOrd="2" destOrd="0" presId="urn:microsoft.com/office/officeart/2018/2/layout/IconLabelList"/>
    <dgm:cxn modelId="{FADA83E9-101C-450F-BA39-67A906572D49}" type="presParOf" srcId="{AE6C5166-B4F3-4FBD-BAB4-897C636A0F2C}" destId="{376FC7C7-76F2-486B-8712-92A0D6573311}" srcOrd="1" destOrd="0" presId="urn:microsoft.com/office/officeart/2018/2/layout/IconLabelList"/>
    <dgm:cxn modelId="{3B399203-28EB-4B37-89A6-38B60CC2E07C}" type="presParOf" srcId="{AE6C5166-B4F3-4FBD-BAB4-897C636A0F2C}" destId="{C9AF1765-8FCA-4065-A56C-9404658A5826}" srcOrd="2" destOrd="0" presId="urn:microsoft.com/office/officeart/2018/2/layout/IconLabelList"/>
    <dgm:cxn modelId="{774F513B-0232-4789-A51D-1F0F0258EFFF}" type="presParOf" srcId="{C9AF1765-8FCA-4065-A56C-9404658A5826}" destId="{E71EC9FF-1444-4DF0-9229-62457F6128AB}" srcOrd="0" destOrd="0" presId="urn:microsoft.com/office/officeart/2018/2/layout/IconLabelList"/>
    <dgm:cxn modelId="{87645141-EEF4-4040-AFCC-8D5D1748B0F0}" type="presParOf" srcId="{C9AF1765-8FCA-4065-A56C-9404658A5826}" destId="{F2EC15C5-F0C5-4D6E-AD7F-7F1D4E83D474}" srcOrd="1" destOrd="0" presId="urn:microsoft.com/office/officeart/2018/2/layout/IconLabelList"/>
    <dgm:cxn modelId="{BF199F53-CDFE-42CF-BD5A-942B0CF2FBF0}" type="presParOf" srcId="{C9AF1765-8FCA-4065-A56C-9404658A5826}" destId="{9ECF80ED-8EB7-4014-A3C8-EB9E917010F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3B04F-E091-4CA3-93B4-CDDF68470446}">
      <dsp:nvSpPr>
        <dsp:cNvPr id="0" name=""/>
        <dsp:cNvSpPr/>
      </dsp:nvSpPr>
      <dsp:spPr>
        <a:xfrm>
          <a:off x="-4899667" y="-750826"/>
          <a:ext cx="5835528" cy="5835528"/>
        </a:xfrm>
        <a:prstGeom prst="blockArc">
          <a:avLst>
            <a:gd name="adj1" fmla="val 18900000"/>
            <a:gd name="adj2" fmla="val 2700000"/>
            <a:gd name="adj3" fmla="val 370"/>
          </a:avLst>
        </a:prstGeom>
        <a:noFill/>
        <a:ln w="15875" cap="rnd" cmpd="sng" algn="ctr">
          <a:solidFill>
            <a:srgbClr val="33A58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770A1E-A665-4D29-BF45-722906ABE5AA}">
      <dsp:nvSpPr>
        <dsp:cNvPr id="0" name=""/>
        <dsp:cNvSpPr/>
      </dsp:nvSpPr>
      <dsp:spPr>
        <a:xfrm>
          <a:off x="490086" y="333188"/>
          <a:ext cx="9469176" cy="666723"/>
        </a:xfrm>
        <a:prstGeom prst="rect">
          <a:avLst/>
        </a:prstGeom>
        <a:solidFill>
          <a:srgbClr val="33A583">
            <a:hueOff val="0"/>
            <a:satOff val="0"/>
            <a:lumOff val="0"/>
            <a:alphaOff val="0"/>
          </a:srgbClr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212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ysClr val="window" lastClr="FFFFFF"/>
              </a:solidFill>
              <a:latin typeface="Corbel" panose="020B0503020204020204"/>
              <a:ea typeface="+mn-ea"/>
              <a:cs typeface="+mn-cs"/>
            </a:rPr>
            <a:t>Capable</a:t>
          </a:r>
          <a:endParaRPr lang="uk-UA" sz="3500" kern="1200" dirty="0">
            <a:solidFill>
              <a:sysClr val="window" lastClr="FFFFFF"/>
            </a:solidFill>
            <a:latin typeface="Corbel" panose="020B0503020204020204"/>
            <a:ea typeface="+mn-ea"/>
            <a:cs typeface="+mn-cs"/>
          </a:endParaRPr>
        </a:p>
      </dsp:txBody>
      <dsp:txXfrm>
        <a:off x="490086" y="333188"/>
        <a:ext cx="9469176" cy="666723"/>
      </dsp:txXfrm>
    </dsp:sp>
    <dsp:sp modelId="{DF6ED911-5560-42F0-B0C7-D0A524EBBBC3}">
      <dsp:nvSpPr>
        <dsp:cNvPr id="0" name=""/>
        <dsp:cNvSpPr/>
      </dsp:nvSpPr>
      <dsp:spPr>
        <a:xfrm>
          <a:off x="73384" y="249847"/>
          <a:ext cx="833404" cy="8334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5875" cap="rnd" cmpd="sng" algn="ctr">
          <a:solidFill>
            <a:srgbClr val="33A58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D2686-60FB-43B9-A0E7-167A9B7E141B}">
      <dsp:nvSpPr>
        <dsp:cNvPr id="0" name=""/>
        <dsp:cNvSpPr/>
      </dsp:nvSpPr>
      <dsp:spPr>
        <a:xfrm>
          <a:off x="872334" y="1333446"/>
          <a:ext cx="9086928" cy="666723"/>
        </a:xfrm>
        <a:prstGeom prst="rect">
          <a:avLst/>
        </a:prstGeom>
        <a:solidFill>
          <a:srgbClr val="3594B4">
            <a:hueOff val="0"/>
            <a:satOff val="0"/>
            <a:lumOff val="0"/>
            <a:alphaOff val="0"/>
          </a:srgbClr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212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ysClr val="window" lastClr="FFFFFF"/>
              </a:solidFill>
              <a:latin typeface="Corbel" panose="020B0503020204020204"/>
              <a:ea typeface="+mn-ea"/>
              <a:cs typeface="+mn-cs"/>
            </a:rPr>
            <a:t>Reliable</a:t>
          </a:r>
          <a:endParaRPr lang="uk-UA" sz="3500" kern="1200" dirty="0">
            <a:solidFill>
              <a:sysClr val="window" lastClr="FFFFFF"/>
            </a:solidFill>
            <a:latin typeface="Corbel" panose="020B0503020204020204"/>
            <a:ea typeface="+mn-ea"/>
            <a:cs typeface="+mn-cs"/>
          </a:endParaRPr>
        </a:p>
      </dsp:txBody>
      <dsp:txXfrm>
        <a:off x="872334" y="1333446"/>
        <a:ext cx="9086928" cy="666723"/>
      </dsp:txXfrm>
    </dsp:sp>
    <dsp:sp modelId="{94D3EE64-9096-4B67-9F75-1729D2218242}">
      <dsp:nvSpPr>
        <dsp:cNvPr id="0" name=""/>
        <dsp:cNvSpPr/>
      </dsp:nvSpPr>
      <dsp:spPr>
        <a:xfrm>
          <a:off x="455632" y="1250106"/>
          <a:ext cx="833404" cy="8334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5875" cap="rnd" cmpd="sng" algn="ctr">
          <a:solidFill>
            <a:srgbClr val="3594B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F146A-B44A-4D88-9A40-98B81F44D4B6}">
      <dsp:nvSpPr>
        <dsp:cNvPr id="0" name=""/>
        <dsp:cNvSpPr/>
      </dsp:nvSpPr>
      <dsp:spPr>
        <a:xfrm>
          <a:off x="872334" y="2333705"/>
          <a:ext cx="9086928" cy="666723"/>
        </a:xfrm>
        <a:prstGeom prst="rect">
          <a:avLst/>
        </a:prstGeom>
        <a:solidFill>
          <a:srgbClr val="6063B4">
            <a:hueOff val="0"/>
            <a:satOff val="0"/>
            <a:lumOff val="0"/>
            <a:alphaOff val="0"/>
          </a:srgbClr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212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ysClr val="window" lastClr="FFFFFF"/>
              </a:solidFill>
              <a:latin typeface="Corbel" panose="020B0503020204020204"/>
              <a:ea typeface="+mn-ea"/>
              <a:cs typeface="+mn-cs"/>
            </a:rPr>
            <a:t>Installable</a:t>
          </a:r>
          <a:endParaRPr lang="uk-UA" sz="3500" kern="1200" dirty="0">
            <a:solidFill>
              <a:sysClr val="window" lastClr="FFFFFF"/>
            </a:solidFill>
            <a:latin typeface="Corbel" panose="020B0503020204020204"/>
            <a:ea typeface="+mn-ea"/>
            <a:cs typeface="+mn-cs"/>
          </a:endParaRPr>
        </a:p>
      </dsp:txBody>
      <dsp:txXfrm>
        <a:off x="872334" y="2333705"/>
        <a:ext cx="9086928" cy="666723"/>
      </dsp:txXfrm>
    </dsp:sp>
    <dsp:sp modelId="{5BEE0F79-5819-47CB-B85F-DCCEC4AE7A81}">
      <dsp:nvSpPr>
        <dsp:cNvPr id="0" name=""/>
        <dsp:cNvSpPr/>
      </dsp:nvSpPr>
      <dsp:spPr>
        <a:xfrm>
          <a:off x="455632" y="2250364"/>
          <a:ext cx="833404" cy="8334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5875" cap="rnd" cmpd="sng" algn="ctr">
          <a:solidFill>
            <a:srgbClr val="6063B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F00FE-3D40-49FC-BD65-20592B453856}">
      <dsp:nvSpPr>
        <dsp:cNvPr id="0" name=""/>
        <dsp:cNvSpPr/>
      </dsp:nvSpPr>
      <dsp:spPr>
        <a:xfrm>
          <a:off x="490086" y="3333963"/>
          <a:ext cx="9469176" cy="666723"/>
        </a:xfrm>
        <a:prstGeom prst="rect">
          <a:avLst/>
        </a:prstGeom>
        <a:solidFill>
          <a:srgbClr val="D35731">
            <a:hueOff val="0"/>
            <a:satOff val="0"/>
            <a:lumOff val="0"/>
            <a:alphaOff val="0"/>
          </a:srgbClr>
        </a:solidFill>
        <a:ln w="22225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212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ysClr val="window" lastClr="FFFFFF"/>
              </a:solidFill>
              <a:latin typeface="Corbel" panose="020B0503020204020204"/>
              <a:ea typeface="+mn-ea"/>
              <a:cs typeface="+mn-cs"/>
            </a:rPr>
            <a:t>Fast</a:t>
          </a:r>
          <a:endParaRPr lang="uk-UA" sz="3500" kern="1200" dirty="0">
            <a:solidFill>
              <a:sysClr val="window" lastClr="FFFFFF"/>
            </a:solidFill>
            <a:latin typeface="Corbel" panose="020B0503020204020204"/>
            <a:ea typeface="+mn-ea"/>
            <a:cs typeface="+mn-cs"/>
          </a:endParaRPr>
        </a:p>
      </dsp:txBody>
      <dsp:txXfrm>
        <a:off x="490086" y="3333963"/>
        <a:ext cx="9469176" cy="666723"/>
      </dsp:txXfrm>
    </dsp:sp>
    <dsp:sp modelId="{DB5FB22F-89B4-46EB-89D0-20136C1F2225}">
      <dsp:nvSpPr>
        <dsp:cNvPr id="0" name=""/>
        <dsp:cNvSpPr/>
      </dsp:nvSpPr>
      <dsp:spPr>
        <a:xfrm>
          <a:off x="73384" y="3250622"/>
          <a:ext cx="833404" cy="8334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5875" cap="rnd" cmpd="sng" algn="ctr">
          <a:solidFill>
            <a:srgbClr val="D357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DD889-EA49-4C62-A636-8838272D6972}">
      <dsp:nvSpPr>
        <dsp:cNvPr id="0" name=""/>
        <dsp:cNvSpPr/>
      </dsp:nvSpPr>
      <dsp:spPr>
        <a:xfrm>
          <a:off x="622658" y="853412"/>
          <a:ext cx="1311227" cy="1396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A7D6C-9F3F-46E0-B09C-23A770368464}">
      <dsp:nvSpPr>
        <dsp:cNvPr id="0" name=""/>
        <dsp:cNvSpPr/>
      </dsp:nvSpPr>
      <dsp:spPr>
        <a:xfrm>
          <a:off x="78480" y="2429108"/>
          <a:ext cx="2399584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2"/>
              </a:solidFill>
              <a:latin typeface="+mn-lt"/>
            </a:rPr>
            <a:t>Phone Notifications</a:t>
          </a:r>
        </a:p>
      </dsp:txBody>
      <dsp:txXfrm>
        <a:off x="78480" y="2429108"/>
        <a:ext cx="2399584" cy="832500"/>
      </dsp:txXfrm>
    </dsp:sp>
    <dsp:sp modelId="{0F026E95-EA9C-49BB-9697-E621E2E888B7}">
      <dsp:nvSpPr>
        <dsp:cNvPr id="0" name=""/>
        <dsp:cNvSpPr/>
      </dsp:nvSpPr>
      <dsp:spPr>
        <a:xfrm>
          <a:off x="3309558" y="843497"/>
          <a:ext cx="1576451" cy="14361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CE40C-1668-479D-8CBB-AFE6479BF01B}">
      <dsp:nvSpPr>
        <dsp:cNvPr id="0" name=""/>
        <dsp:cNvSpPr/>
      </dsp:nvSpPr>
      <dsp:spPr>
        <a:xfrm>
          <a:off x="2897992" y="2439023"/>
          <a:ext cx="2399584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2"/>
              </a:solidFill>
            </a:rPr>
            <a:t>Modern APIs</a:t>
          </a:r>
        </a:p>
      </dsp:txBody>
      <dsp:txXfrm>
        <a:off x="2897992" y="2439023"/>
        <a:ext cx="2399584" cy="832500"/>
      </dsp:txXfrm>
    </dsp:sp>
    <dsp:sp modelId="{0F74376E-57CE-4C46-9F46-54E203D55517}">
      <dsp:nvSpPr>
        <dsp:cNvPr id="0" name=""/>
        <dsp:cNvSpPr/>
      </dsp:nvSpPr>
      <dsp:spPr>
        <a:xfrm>
          <a:off x="6194761" y="893071"/>
          <a:ext cx="1445070" cy="1237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A8FDF-5E17-44F9-9AA9-2E46577FEA98}">
      <dsp:nvSpPr>
        <dsp:cNvPr id="0" name=""/>
        <dsp:cNvSpPr/>
      </dsp:nvSpPr>
      <dsp:spPr>
        <a:xfrm>
          <a:off x="5717504" y="2389449"/>
          <a:ext cx="2399584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2"/>
              </a:solidFill>
            </a:rPr>
            <a:t>Offline</a:t>
          </a:r>
        </a:p>
      </dsp:txBody>
      <dsp:txXfrm>
        <a:off x="5717504" y="2389449"/>
        <a:ext cx="2399584" cy="83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DD889-EA49-4C62-A636-8838272D6972}">
      <dsp:nvSpPr>
        <dsp:cNvPr id="0" name=""/>
        <dsp:cNvSpPr/>
      </dsp:nvSpPr>
      <dsp:spPr>
        <a:xfrm>
          <a:off x="924080" y="767586"/>
          <a:ext cx="1101060" cy="1101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A7D6C-9F3F-46E0-B09C-23A770368464}">
      <dsp:nvSpPr>
        <dsp:cNvPr id="0" name=""/>
        <dsp:cNvSpPr/>
      </dsp:nvSpPr>
      <dsp:spPr>
        <a:xfrm>
          <a:off x="251210" y="2209990"/>
          <a:ext cx="24468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+mn-lt"/>
              <a:cs typeface="Times New Roman" panose="02020603050405020304" pitchFamily="18" charset="0"/>
            </a:rPr>
            <a:t>75% </a:t>
          </a:r>
          <a:r>
            <a:rPr lang="en-US" sz="2800" kern="1200" dirty="0"/>
            <a:t>increase in Tweets send</a:t>
          </a:r>
        </a:p>
      </dsp:txBody>
      <dsp:txXfrm>
        <a:off x="251210" y="2209990"/>
        <a:ext cx="2446800" cy="832500"/>
      </dsp:txXfrm>
    </dsp:sp>
    <dsp:sp modelId="{E71EC9FF-1444-4DF0-9229-62457F6128AB}">
      <dsp:nvSpPr>
        <dsp:cNvPr id="0" name=""/>
        <dsp:cNvSpPr/>
      </dsp:nvSpPr>
      <dsp:spPr>
        <a:xfrm>
          <a:off x="3799070" y="767586"/>
          <a:ext cx="1101060" cy="1101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F80ED-8EB7-4014-A3C8-EB9E917010FD}">
      <dsp:nvSpPr>
        <dsp:cNvPr id="0" name=""/>
        <dsp:cNvSpPr/>
      </dsp:nvSpPr>
      <dsp:spPr>
        <a:xfrm>
          <a:off x="3126200" y="2209990"/>
          <a:ext cx="24468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>
              <a:latin typeface="+mn-lt"/>
              <a:cs typeface="Times New Roman" panose="02020603050405020304" pitchFamily="18" charset="0"/>
            </a:rPr>
            <a:t>20% </a:t>
          </a:r>
          <a:r>
            <a:rPr lang="en-US" sz="2700" b="0" i="0" kern="1200" dirty="0"/>
            <a:t>decrease in bounce rate</a:t>
          </a:r>
          <a:endParaRPr lang="en-US" sz="2700" kern="1200" dirty="0"/>
        </a:p>
      </dsp:txBody>
      <dsp:txXfrm>
        <a:off x="3126200" y="2209990"/>
        <a:ext cx="2446800" cy="832500"/>
      </dsp:txXfrm>
    </dsp:sp>
    <dsp:sp modelId="{E5420F35-58AE-416D-ADA7-CE393B5437BA}">
      <dsp:nvSpPr>
        <dsp:cNvPr id="0" name=""/>
        <dsp:cNvSpPr/>
      </dsp:nvSpPr>
      <dsp:spPr>
        <a:xfrm>
          <a:off x="6674061" y="767586"/>
          <a:ext cx="1101060" cy="1101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176AE-0BB4-4B69-9536-ABC7F6537770}">
      <dsp:nvSpPr>
        <dsp:cNvPr id="0" name=""/>
        <dsp:cNvSpPr/>
      </dsp:nvSpPr>
      <dsp:spPr>
        <a:xfrm>
          <a:off x="6001191" y="2209990"/>
          <a:ext cx="24468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>
              <a:latin typeface="+mn-lt"/>
              <a:cs typeface="Times New Roman" panose="02020603050405020304" pitchFamily="18" charset="0"/>
            </a:rPr>
            <a:t>65% </a:t>
          </a:r>
          <a:r>
            <a:rPr lang="en-US" sz="2700" b="0" i="0" kern="1200" dirty="0"/>
            <a:t>increase in pages per session</a:t>
          </a:r>
          <a:endParaRPr lang="en-US" sz="2700" kern="1200" dirty="0"/>
        </a:p>
      </dsp:txBody>
      <dsp:txXfrm>
        <a:off x="6001191" y="2209990"/>
        <a:ext cx="2446800" cy="83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DD889-EA49-4C62-A636-8838272D6972}">
      <dsp:nvSpPr>
        <dsp:cNvPr id="0" name=""/>
        <dsp:cNvSpPr/>
      </dsp:nvSpPr>
      <dsp:spPr>
        <a:xfrm>
          <a:off x="924080" y="562441"/>
          <a:ext cx="1101060" cy="1101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A7D6C-9F3F-46E0-B09C-23A770368464}">
      <dsp:nvSpPr>
        <dsp:cNvPr id="0" name=""/>
        <dsp:cNvSpPr/>
      </dsp:nvSpPr>
      <dsp:spPr>
        <a:xfrm>
          <a:off x="251210" y="2066385"/>
          <a:ext cx="2446800" cy="118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>
              <a:latin typeface="+mn-lt"/>
              <a:cs typeface="Times New Roman" panose="02020603050405020304" pitchFamily="18" charset="0"/>
            </a:rPr>
            <a:t>43% </a:t>
          </a:r>
          <a:r>
            <a:rPr lang="en-US" sz="2700" b="0" i="0" kern="1200" dirty="0"/>
            <a:t>increase in sessions per user</a:t>
          </a:r>
          <a:endParaRPr lang="en-US" sz="2700" kern="1200" dirty="0"/>
        </a:p>
      </dsp:txBody>
      <dsp:txXfrm>
        <a:off x="251210" y="2066385"/>
        <a:ext cx="2446800" cy="1181250"/>
      </dsp:txXfrm>
    </dsp:sp>
    <dsp:sp modelId="{E71EC9FF-1444-4DF0-9229-62457F6128AB}">
      <dsp:nvSpPr>
        <dsp:cNvPr id="0" name=""/>
        <dsp:cNvSpPr/>
      </dsp:nvSpPr>
      <dsp:spPr>
        <a:xfrm>
          <a:off x="3799070" y="562441"/>
          <a:ext cx="1101060" cy="1101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F80ED-8EB7-4014-A3C8-EB9E917010FD}">
      <dsp:nvSpPr>
        <dsp:cNvPr id="0" name=""/>
        <dsp:cNvSpPr/>
      </dsp:nvSpPr>
      <dsp:spPr>
        <a:xfrm>
          <a:off x="3126200" y="2066385"/>
          <a:ext cx="2446800" cy="118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20% </a:t>
          </a:r>
          <a:r>
            <a:rPr lang="en-US" sz="2700" b="0" i="0" kern="1200" dirty="0"/>
            <a:t>increase in impressions per page</a:t>
          </a:r>
          <a:endParaRPr lang="en-US" sz="2700" kern="1200" dirty="0"/>
        </a:p>
      </dsp:txBody>
      <dsp:txXfrm>
        <a:off x="3126200" y="2066385"/>
        <a:ext cx="2446800" cy="1181250"/>
      </dsp:txXfrm>
    </dsp:sp>
    <dsp:sp modelId="{E5420F35-58AE-416D-ADA7-CE393B5437BA}">
      <dsp:nvSpPr>
        <dsp:cNvPr id="0" name=""/>
        <dsp:cNvSpPr/>
      </dsp:nvSpPr>
      <dsp:spPr>
        <a:xfrm>
          <a:off x="6674061" y="562441"/>
          <a:ext cx="1101060" cy="1101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176AE-0BB4-4B69-9536-ABC7F6537770}">
      <dsp:nvSpPr>
        <dsp:cNvPr id="0" name=""/>
        <dsp:cNvSpPr/>
      </dsp:nvSpPr>
      <dsp:spPr>
        <a:xfrm>
          <a:off x="6001191" y="2066385"/>
          <a:ext cx="2446800" cy="118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6x</a:t>
          </a:r>
          <a:r>
            <a:rPr lang="en-US" sz="2500" b="0" i="0" kern="1200" dirty="0"/>
            <a:t> increase in the number of readers completing articles</a:t>
          </a:r>
          <a:endParaRPr lang="en-US" sz="2500" kern="1200" dirty="0"/>
        </a:p>
      </dsp:txBody>
      <dsp:txXfrm>
        <a:off x="6001191" y="2066385"/>
        <a:ext cx="2446800" cy="11812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DD889-EA49-4C62-A636-8838272D6972}">
      <dsp:nvSpPr>
        <dsp:cNvPr id="0" name=""/>
        <dsp:cNvSpPr/>
      </dsp:nvSpPr>
      <dsp:spPr>
        <a:xfrm>
          <a:off x="924080" y="767586"/>
          <a:ext cx="1101060" cy="1101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A7D6C-9F3F-46E0-B09C-23A770368464}">
      <dsp:nvSpPr>
        <dsp:cNvPr id="0" name=""/>
        <dsp:cNvSpPr/>
      </dsp:nvSpPr>
      <dsp:spPr>
        <a:xfrm>
          <a:off x="251210" y="2209990"/>
          <a:ext cx="24468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40% </a:t>
          </a:r>
          <a:r>
            <a:rPr lang="en-US" sz="2800" b="0" i="0" kern="1200" dirty="0"/>
            <a:t>increase in time spent</a:t>
          </a:r>
          <a:endParaRPr lang="en-US" sz="2800" kern="1200" dirty="0"/>
        </a:p>
      </dsp:txBody>
      <dsp:txXfrm>
        <a:off x="251210" y="2209990"/>
        <a:ext cx="2446800" cy="832500"/>
      </dsp:txXfrm>
    </dsp:sp>
    <dsp:sp modelId="{E71EC9FF-1444-4DF0-9229-62457F6128AB}">
      <dsp:nvSpPr>
        <dsp:cNvPr id="0" name=""/>
        <dsp:cNvSpPr/>
      </dsp:nvSpPr>
      <dsp:spPr>
        <a:xfrm>
          <a:off x="3799070" y="767586"/>
          <a:ext cx="1101060" cy="1101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F80ED-8EB7-4014-A3C8-EB9E917010FD}">
      <dsp:nvSpPr>
        <dsp:cNvPr id="0" name=""/>
        <dsp:cNvSpPr/>
      </dsp:nvSpPr>
      <dsp:spPr>
        <a:xfrm>
          <a:off x="3126200" y="2209990"/>
          <a:ext cx="24468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/>
            <a:t>50% </a:t>
          </a:r>
          <a:r>
            <a:rPr lang="en-US" sz="2700" b="0" i="0" kern="1200" dirty="0"/>
            <a:t>increase in ad click-throughs</a:t>
          </a:r>
          <a:endParaRPr lang="en-US" sz="2700" kern="1200" dirty="0"/>
        </a:p>
      </dsp:txBody>
      <dsp:txXfrm>
        <a:off x="3126200" y="2209990"/>
        <a:ext cx="2446800" cy="832500"/>
      </dsp:txXfrm>
    </dsp:sp>
    <dsp:sp modelId="{E5420F35-58AE-416D-ADA7-CE393B5437BA}">
      <dsp:nvSpPr>
        <dsp:cNvPr id="0" name=""/>
        <dsp:cNvSpPr/>
      </dsp:nvSpPr>
      <dsp:spPr>
        <a:xfrm>
          <a:off x="6674061" y="767586"/>
          <a:ext cx="1101060" cy="1101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176AE-0BB4-4B69-9536-ABC7F6537770}">
      <dsp:nvSpPr>
        <dsp:cNvPr id="0" name=""/>
        <dsp:cNvSpPr/>
      </dsp:nvSpPr>
      <dsp:spPr>
        <a:xfrm>
          <a:off x="6001191" y="2209990"/>
          <a:ext cx="244680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dirty="0">
              <a:latin typeface="+mn-lt"/>
              <a:cs typeface="Times New Roman" panose="02020603050405020304" pitchFamily="18" charset="0"/>
            </a:rPr>
            <a:t>65% </a:t>
          </a:r>
          <a:r>
            <a:rPr lang="en-US" sz="2700" b="0" i="0" kern="1200" dirty="0"/>
            <a:t>increase in pages per session</a:t>
          </a:r>
          <a:endParaRPr lang="en-US" sz="2700" kern="1200" dirty="0"/>
        </a:p>
      </dsp:txBody>
      <dsp:txXfrm>
        <a:off x="6001191" y="2209990"/>
        <a:ext cx="2446800" cy="83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DD889-EA49-4C62-A636-8838272D6972}">
      <dsp:nvSpPr>
        <dsp:cNvPr id="0" name=""/>
        <dsp:cNvSpPr/>
      </dsp:nvSpPr>
      <dsp:spPr>
        <a:xfrm>
          <a:off x="1090699" y="686946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BCA7D6C-9F3F-46E0-B09C-23A770368464}">
      <dsp:nvSpPr>
        <dsp:cNvPr id="0" name=""/>
        <dsp:cNvSpPr/>
      </dsp:nvSpPr>
      <dsp:spPr>
        <a:xfrm>
          <a:off x="75949" y="2767680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1"/>
              </a:solidFill>
              <a:latin typeface="+mn-lt"/>
            </a:rPr>
            <a:t>Web App </a:t>
          </a:r>
          <a:r>
            <a:rPr lang="en-US" sz="3900" b="0" i="0" u="none" strike="noStrike" kern="1200" cap="none" baseline="0" noProof="0" dirty="0">
              <a:solidFill>
                <a:schemeClr val="bg1"/>
              </a:solidFill>
              <a:latin typeface="+mn-lt"/>
            </a:rPr>
            <a:t>Manifest</a:t>
          </a:r>
          <a:endParaRPr lang="en-US" sz="3900" kern="1200" dirty="0">
            <a:solidFill>
              <a:schemeClr val="bg1"/>
            </a:solidFill>
            <a:latin typeface="+mn-lt"/>
          </a:endParaRPr>
        </a:p>
      </dsp:txBody>
      <dsp:txXfrm>
        <a:off x="75949" y="2767680"/>
        <a:ext cx="3690000" cy="720000"/>
      </dsp:txXfrm>
    </dsp:sp>
    <dsp:sp modelId="{E71EC9FF-1444-4DF0-9229-62457F6128AB}">
      <dsp:nvSpPr>
        <dsp:cNvPr id="0" name=""/>
        <dsp:cNvSpPr/>
      </dsp:nvSpPr>
      <dsp:spPr>
        <a:xfrm>
          <a:off x="5131561" y="586332"/>
          <a:ext cx="1955670" cy="206899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ECF80ED-8EB7-4014-A3C8-EB9E917010FD}">
      <dsp:nvSpPr>
        <dsp:cNvPr id="0" name=""/>
        <dsp:cNvSpPr/>
      </dsp:nvSpPr>
      <dsp:spPr>
        <a:xfrm>
          <a:off x="4288158" y="2769740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1"/>
              </a:solidFill>
              <a:latin typeface="+mn-lt"/>
            </a:rPr>
            <a:t>Service Worker</a:t>
          </a:r>
        </a:p>
      </dsp:txBody>
      <dsp:txXfrm>
        <a:off x="4288158" y="2769740"/>
        <a:ext cx="369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04-Sep-20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04-Sep-20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C093-7918-4F4B-BD0C-AE7CCC46B6F0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1439-028B-460A-B402-86A301CD2B8A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EDD75-9CBA-4134-8624-EB3B125FCB1B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EAB3-DD08-48E9-B53E-07790BA6EF2A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2204-C4EB-4109-BD8F-2808B9985CA0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969CE-62CC-4070-AB37-361C08FEF05C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F7F9A-F272-4691-820C-793B48AAC3D5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D2DD-3428-4541-B2FE-C35C3A62EE7D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E75D3-EA8F-4675-834D-31A86387DB4C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100B-4C12-4B92-A177-393FA8F5F9CD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0F0E-1FFD-4DE8-A423-0FADEFDD1717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1389-3FFE-4FE6-8DE9-BC1FE8FD17D4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CAB9-D5D0-423D-AA70-877A8FCE7B8E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67825-25A6-476E-A13E-013B1699C6DE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3C2D-7927-4B6F-9E6A-9355228FFD68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04A6-A174-429F-8611-0CF0B4E24871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902F-4878-4875-B024-9059C0D175D7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4E3D-0E57-447A-B803-9E1D6DA602CD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23F1-B4E4-43C8-ABC1-13D24A50B285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F769-BF01-4F3F-9493-7BBB4A39C508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B3A9-1736-4FCA-8185-DAFE2ED478EC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1B29-E4DD-4E89-B2A0-2EF04E223867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E880-BD9A-42B9-A9E1-E0AFF121A905}" type="datetime1">
              <a:rPr lang="en-US" noProof="0" smtClean="0"/>
              <a:t>04-Sep-20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Upgrade your PowerApps Portal with PWA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CAFF-EC0E-4761-997A-18AE03037E78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9CC38-601E-4ABA-B1F0-0479C1FB82CF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A343-34B7-4284-BE6C-054D121EDEE4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DCAF-E78D-4252-92F3-ACD6B2A53E88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C25F-DF15-4D3D-BE15-3D2F0C38A5E4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9E0D-47E9-424C-A00B-0A63179626AB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EF91-0C7B-4AE7-BE6B-C7B6B24E5F05}" type="datetime1">
              <a:rPr lang="en-US" noProof="0" smtClean="0"/>
              <a:t>04-Sep-20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Upgrade your PowerApps Portal with PWA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40A3C-BBF2-4153-9D78-E6F7A76514E8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28AC-3AAA-4BF1-9034-6D60BAC3FC9E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670D-A6DD-48BF-8FC0-FD3807D74760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B06F-C6BE-4397-90C0-768B209BF241}" type="datetime1">
              <a:rPr lang="en-US" noProof="0" smtClean="0"/>
              <a:t>04-Sep-20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Upgrade your PowerApps Portal with PWA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0E9C-7757-4FED-ACF3-1FEBEDD91E58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F6379-95F2-4012-8136-FD8C8FCAA092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19B4F-DE00-4DD8-B268-9D490BDC16F4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8751-FC16-49FA-9D28-32C5B8559D6C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8846-C406-46F9-8616-DA5803AA90D0}" type="datetime1">
              <a:rPr lang="en-US" noProof="0" smtClean="0"/>
              <a:t>04-Sep-20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Upgrade your PowerApps Portal with PWA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705F1-A4FC-49B9-984D-9574B2F17646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B64F-00F6-4D9E-90B4-DF04EEECE630}" type="datetime1">
              <a:rPr lang="en-US" noProof="0" smtClean="0"/>
              <a:t>04-Sep-20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Upgrade your PowerApps Portal with PWA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FF14E-3C31-4176-935F-A17A34C06693}" type="datetime1">
              <a:rPr lang="en-US" noProof="0" smtClean="0"/>
              <a:t>04-Sep-20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Upgrade your PowerApps Portal with PWA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ACBB-9581-4C84-A2D4-DE7746B0B511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03B7A-A778-478C-806C-D5385A768A83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35C73-C04B-4616-861E-F73E39C7EE5C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D42E6-891D-4B19-8AB9-80E1CBC24D66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10CA0542-F5E2-4B11-B20C-947EAEFD1CE6}" type="datetime1">
              <a:rPr lang="en-US" smtClean="0"/>
              <a:t>04-Sep-20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rfeel.com/blog/should-you-develop-a-progressive-web-app/#:~:text=Take%20a%20look%20at%20the,PWA%3A%20350KB" TargetMode="External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medium.com/@the_manifest/11-examples-of-progressive-web-apps-944f6db25a5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medium.com/@the_manifest/11-examples-of-progressive-web-apps-944f6db25a5a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64.png"/><Relationship Id="rId7" Type="http://schemas.openxmlformats.org/officeDocument/2006/relationships/diagramQuickStyle" Target="../diagrams/quickStyle5.xml"/><Relationship Id="rId2" Type="http://schemas.openxmlformats.org/officeDocument/2006/relationships/hyperlink" Target="https://medium.com/@the_manifest/11-examples-of-progressive-web-apps-944f6db25a5a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65.svg"/><Relationship Id="rId9" Type="http://schemas.microsoft.com/office/2007/relationships/diagramDrawing" Target="../diagrams/drawing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microsoft.com/office/2007/relationships/hdphoto" Target="../media/hdphoto1.wdp"/><Relationship Id="rId7" Type="http://schemas.openxmlformats.org/officeDocument/2006/relationships/hyperlink" Target="https://github.com/OOlashyn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6" Type="http://schemas.openxmlformats.org/officeDocument/2006/relationships/hyperlink" Target="https://twitter.com/dancingwithcrm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linkedin.com/in/dancingwithcrm/" TargetMode="External"/><Relationship Id="rId11" Type="http://schemas.openxmlformats.org/officeDocument/2006/relationships/image" Target="../media/image25.svg"/><Relationship Id="rId5" Type="http://schemas.openxmlformats.org/officeDocument/2006/relationships/hyperlink" Target="https://www.dancingwithcrm.com/" TargetMode="External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21.jp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the_manifest/11-examples-of-progressive-web-apps-944f6db25a5a" TargetMode="External"/><Relationship Id="rId3" Type="http://schemas.microsoft.com/office/2007/relationships/hdphoto" Target="../media/hdphoto1.wdp"/><Relationship Id="rId7" Type="http://schemas.openxmlformats.org/officeDocument/2006/relationships/hyperlink" Target="https://developers.google.com/web/tools/workbox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wabuilder.com/" TargetMode="External"/><Relationship Id="rId5" Type="http://schemas.openxmlformats.org/officeDocument/2006/relationships/hyperlink" Target="https://web.dev/what-are-pwas/" TargetMode="External"/><Relationship Id="rId4" Type="http://schemas.openxmlformats.org/officeDocument/2006/relationships/hyperlink" Target="https://bit.ly/3gUhUQg" TargetMode="External"/><Relationship Id="rId9" Type="http://schemas.openxmlformats.org/officeDocument/2006/relationships/hyperlink" Target="https://web.dev/drive-business-succes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it.ly/32US5up" TargetMode="Externa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powerapps.microsoft.com/en-us/portals/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hyperlink" Target="https://web.dev/what-are-pwa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web.dev/drive-business-success/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screen, sign&#10;&#10;Description automatically generated">
            <a:extLst>
              <a:ext uri="{FF2B5EF4-FFF2-40B4-BE49-F238E27FC236}">
                <a16:creationId xmlns:a16="http://schemas.microsoft.com/office/drawing/2014/main" id="{BF6ABB8F-C90E-48EE-8C3C-8338042B57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60" b="26192"/>
          <a:stretch/>
        </p:blipFill>
        <p:spPr>
          <a:xfrm>
            <a:off x="0" y="0"/>
            <a:ext cx="12192000" cy="448344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6" y="4626870"/>
            <a:ext cx="6384454" cy="138910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Upgrade your PowerApps Portal with PWA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77DA5C-C167-4674-AB4C-C27FDEC7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 dirty="0"/>
              <a:t>Oleksandr Olashyn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AF33EA4-46DF-4DF1-AF78-9374DA0D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E100-00FD-4160-ABB1-F6543EC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Progressive Web App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7B6C-D8CA-4C36-9D21-85F6BBDC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B9984-3832-463B-A88F-C78355EF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D26F2C-98AD-43E1-B7D8-9EB3863464E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INSTALABLE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B82368-FF71-428F-9ECB-5842FA3A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8A7CA-2B94-48B7-8D4C-BD4C75C30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356" y="2752675"/>
            <a:ext cx="5151566" cy="163844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420E2C-2992-485B-9BDC-E1343A19C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806" b="31250"/>
          <a:stretch/>
        </p:blipFill>
        <p:spPr>
          <a:xfrm>
            <a:off x="1706876" y="2476521"/>
            <a:ext cx="3246834" cy="2190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64007-7415-4851-ABDB-2F9DA1B21DCD}"/>
              </a:ext>
            </a:extLst>
          </p:cNvPr>
          <p:cNvSpPr txBox="1"/>
          <p:nvPr/>
        </p:nvSpPr>
        <p:spPr>
          <a:xfrm>
            <a:off x="2707690" y="5160544"/>
            <a:ext cx="217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MOBILE</a:t>
            </a:r>
            <a:endParaRPr lang="uk-UA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12333-423C-4F2C-8DC9-1BF0DE82BEBD}"/>
              </a:ext>
            </a:extLst>
          </p:cNvPr>
          <p:cNvSpPr txBox="1"/>
          <p:nvPr/>
        </p:nvSpPr>
        <p:spPr>
          <a:xfrm>
            <a:off x="7583011" y="5162309"/>
            <a:ext cx="217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DESKTOP</a:t>
            </a:r>
            <a:endParaRPr lang="uk-U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8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E2C8-5311-4BC9-8FDA-D23D8C48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Progressive Web App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13398-0AB8-4749-AAF8-7CB036D7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A95AD-B411-4096-AFA2-C5FBB121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0861E90-64D8-4572-8F58-56010F619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29641" y="1669110"/>
            <a:ext cx="9971158" cy="461531"/>
          </a:xfrm>
        </p:spPr>
        <p:txBody>
          <a:bodyPr/>
          <a:lstStyle/>
          <a:p>
            <a:r>
              <a:rPr lang="en-US" dirty="0"/>
              <a:t>Average size of installable app (in Mb)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2BF911-0FC1-4CC5-8AEB-B91D3507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478" y="2735281"/>
            <a:ext cx="1162911" cy="11629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611E4A8-17E6-4609-B701-97535F290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0357" y="2696229"/>
            <a:ext cx="1088837" cy="108883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C461E41-FB15-41C2-8ACE-6EE78DD538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729"/>
          <a:stretch/>
        </p:blipFill>
        <p:spPr>
          <a:xfrm>
            <a:off x="7437948" y="2696229"/>
            <a:ext cx="2512929" cy="1199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C0CE08-FA5D-4F07-A683-E26BBA89F49D}"/>
              </a:ext>
            </a:extLst>
          </p:cNvPr>
          <p:cNvSpPr txBox="1"/>
          <p:nvPr/>
        </p:nvSpPr>
        <p:spPr>
          <a:xfrm>
            <a:off x="2494478" y="3954993"/>
            <a:ext cx="1580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11.5</a:t>
            </a:r>
            <a:endParaRPr lang="uk-UA" sz="40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E1A3F-6D93-4D5F-BE68-441005696635}"/>
              </a:ext>
            </a:extLst>
          </p:cNvPr>
          <p:cNvSpPr txBox="1"/>
          <p:nvPr/>
        </p:nvSpPr>
        <p:spPr>
          <a:xfrm>
            <a:off x="5168356" y="3954993"/>
            <a:ext cx="1580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37.9</a:t>
            </a:r>
            <a:endParaRPr lang="uk-UA" sz="40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F7FB7F-1A5D-4216-97E3-825B76F58083}"/>
              </a:ext>
            </a:extLst>
          </p:cNvPr>
          <p:cNvSpPr txBox="1"/>
          <p:nvPr/>
        </p:nvSpPr>
        <p:spPr>
          <a:xfrm>
            <a:off x="8027707" y="3986862"/>
            <a:ext cx="1580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0.35</a:t>
            </a:r>
            <a:endParaRPr lang="uk-UA" sz="40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0F7DE8-256C-4D96-97E4-0BA86671FC46}"/>
              </a:ext>
            </a:extLst>
          </p:cNvPr>
          <p:cNvSpPr txBox="1"/>
          <p:nvPr/>
        </p:nvSpPr>
        <p:spPr>
          <a:xfrm>
            <a:off x="3657389" y="6164065"/>
            <a:ext cx="617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</a:t>
            </a:r>
            <a:r>
              <a:rPr lang="en-US" dirty="0">
                <a:solidFill>
                  <a:srgbClr val="202124"/>
                </a:solidFill>
                <a:effectLst/>
                <a:hlinkClick r:id="rId8"/>
              </a:rPr>
              <a:t>Should You Develop A Progressive Web App?</a:t>
            </a:r>
            <a:endParaRPr lang="en-US" dirty="0">
              <a:solidFill>
                <a:srgbClr val="202124"/>
              </a:solidFill>
              <a:effectLst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8176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E2C8-5311-4BC9-8FDA-D23D8C48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Progressive Web App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13398-0AB8-4749-AAF8-7CB036D7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A95AD-B411-4096-AFA2-C5FBB121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0861E90-64D8-4572-8F58-56010F619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29641" y="1669110"/>
            <a:ext cx="9971158" cy="461531"/>
          </a:xfrm>
        </p:spPr>
        <p:txBody>
          <a:bodyPr/>
          <a:lstStyle/>
          <a:p>
            <a:r>
              <a:rPr lang="en-US" dirty="0"/>
              <a:t>TWITTER LITE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3F1194DA-9E57-4E31-B3D9-01E5D4B078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714276"/>
              </p:ext>
            </p:extLst>
          </p:nvPr>
        </p:nvGraphicFramePr>
        <p:xfrm>
          <a:off x="1746399" y="1793558"/>
          <a:ext cx="8699202" cy="3810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Графіка 10">
            <a:extLst>
              <a:ext uri="{FF2B5EF4-FFF2-40B4-BE49-F238E27FC236}">
                <a16:creationId xmlns:a16="http://schemas.microsoft.com/office/drawing/2014/main" id="{A4888720-9265-4412-8BC6-9D5E01909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10073" y="1623804"/>
            <a:ext cx="506837" cy="506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834EFC-EDE2-4A23-B175-4B14F521B364}"/>
              </a:ext>
            </a:extLst>
          </p:cNvPr>
          <p:cNvSpPr txBox="1"/>
          <p:nvPr/>
        </p:nvSpPr>
        <p:spPr>
          <a:xfrm>
            <a:off x="3871546" y="6131433"/>
            <a:ext cx="51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</a:t>
            </a:r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 Examples of Progressive Web Apps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85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E2C8-5311-4BC9-8FDA-D23D8C48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Progressive Web App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13398-0AB8-4749-AAF8-7CB036D7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A95AD-B411-4096-AFA2-C5FBB121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0861E90-64D8-4572-8F58-56010F619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29641" y="1669110"/>
            <a:ext cx="9971158" cy="461531"/>
          </a:xfrm>
        </p:spPr>
        <p:txBody>
          <a:bodyPr/>
          <a:lstStyle/>
          <a:p>
            <a:r>
              <a:rPr lang="en-US" dirty="0"/>
              <a:t>FORBES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34EFC-EDE2-4A23-B175-4B14F521B364}"/>
              </a:ext>
            </a:extLst>
          </p:cNvPr>
          <p:cNvSpPr txBox="1"/>
          <p:nvPr/>
        </p:nvSpPr>
        <p:spPr>
          <a:xfrm>
            <a:off x="3871546" y="6131433"/>
            <a:ext cx="51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 Examples of Progressive Web Apps</a:t>
            </a:r>
            <a:endParaRPr lang="uk-UA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3">
            <a:extLst>
              <a:ext uri="{FF2B5EF4-FFF2-40B4-BE49-F238E27FC236}">
                <a16:creationId xmlns:a16="http://schemas.microsoft.com/office/drawing/2014/main" id="{00B253A9-A47D-481A-B717-808643FD60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975392"/>
              </p:ext>
            </p:extLst>
          </p:nvPr>
        </p:nvGraphicFramePr>
        <p:xfrm>
          <a:off x="1842661" y="1899875"/>
          <a:ext cx="8699202" cy="3810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4434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E2C8-5311-4BC9-8FDA-D23D8C48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Progressive Web App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13398-0AB8-4749-AAF8-7CB036D7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A95AD-B411-4096-AFA2-C5FBB121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0861E90-64D8-4572-8F58-56010F619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29641" y="1669110"/>
            <a:ext cx="9971158" cy="461531"/>
          </a:xfrm>
        </p:spPr>
        <p:txBody>
          <a:bodyPr/>
          <a:lstStyle/>
          <a:p>
            <a:r>
              <a:rPr lang="en-US" dirty="0"/>
              <a:t>PINTEREST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34EFC-EDE2-4A23-B175-4B14F521B364}"/>
              </a:ext>
            </a:extLst>
          </p:cNvPr>
          <p:cNvSpPr txBox="1"/>
          <p:nvPr/>
        </p:nvSpPr>
        <p:spPr>
          <a:xfrm>
            <a:off x="3871546" y="6131433"/>
            <a:ext cx="51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 Examples of Progressive Web Apps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10" name="Графіка 4">
            <a:extLst>
              <a:ext uri="{FF2B5EF4-FFF2-40B4-BE49-F238E27FC236}">
                <a16:creationId xmlns:a16="http://schemas.microsoft.com/office/drawing/2014/main" id="{A18D2225-EC56-4B79-AEC5-0A1B45454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4530" y="1647021"/>
            <a:ext cx="461531" cy="461531"/>
          </a:xfrm>
          <a:prstGeom prst="rect">
            <a:avLst/>
          </a:prstGeom>
        </p:spPr>
      </p:pic>
      <p:graphicFrame>
        <p:nvGraphicFramePr>
          <p:cNvPr id="12" name="Diagram 3">
            <a:extLst>
              <a:ext uri="{FF2B5EF4-FFF2-40B4-BE49-F238E27FC236}">
                <a16:creationId xmlns:a16="http://schemas.microsoft.com/office/drawing/2014/main" id="{7ABA6F19-D4BE-4854-8250-12134E572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940212"/>
              </p:ext>
            </p:extLst>
          </p:nvPr>
        </p:nvGraphicFramePr>
        <p:xfrm>
          <a:off x="1746399" y="1877786"/>
          <a:ext cx="8699202" cy="3810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031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E100-00FD-4160-ABB1-F6543EC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PWA building blocks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7B6C-D8CA-4C36-9D21-85F6BBDC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Upgrade your PowerApps Portal with PWA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B9984-3832-463B-A88F-C78355EF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B82368-FF71-428F-9ECB-5842FA3A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graphicFrame>
        <p:nvGraphicFramePr>
          <p:cNvPr id="8" name="Diagram 3">
            <a:extLst>
              <a:ext uri="{FF2B5EF4-FFF2-40B4-BE49-F238E27FC236}">
                <a16:creationId xmlns:a16="http://schemas.microsoft.com/office/drawing/2014/main" id="{5CF8B032-E217-4669-AF84-01F8138CA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801296"/>
              </p:ext>
            </p:extLst>
          </p:nvPr>
        </p:nvGraphicFramePr>
        <p:xfrm>
          <a:off x="2243209" y="1663681"/>
          <a:ext cx="8177650" cy="4174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313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E100-00FD-4160-ABB1-F6543EC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PWA building blocks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7B6C-D8CA-4C36-9D21-85F6BBDC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B9984-3832-463B-A88F-C78355EF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D26F2C-98AD-43E1-B7D8-9EB3863464E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WEB MANIFEST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B82368-FF71-428F-9ECB-5842FA3A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AD2071-8F8C-4850-B3B3-7E0AB63BE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168" y="1907094"/>
            <a:ext cx="8468078" cy="415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1" y="652069"/>
            <a:ext cx="2462470" cy="2390931"/>
          </a:xfrm>
        </p:spPr>
        <p:txBody>
          <a:bodyPr/>
          <a:lstStyle/>
          <a:p>
            <a:r>
              <a:rPr lang="en-US" sz="4000" b="1" dirty="0"/>
              <a:t>PWA building blocks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2160629" cy="2439988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WEB MANIFEST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75438-C3F8-4928-ACD0-4BC9780B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14" name="Місце для вмісту 4">
            <a:extLst>
              <a:ext uri="{FF2B5EF4-FFF2-40B4-BE49-F238E27FC236}">
                <a16:creationId xmlns:a16="http://schemas.microsoft.com/office/drawing/2014/main" id="{6EE251EA-58E7-4C70-968D-B343F0EF1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276" y="935080"/>
            <a:ext cx="7843825" cy="5020538"/>
          </a:xfrm>
          <a:prstGeom prst="rect">
            <a:avLst/>
          </a:prstGeom>
          <a:solidFill>
            <a:schemeClr val="bg1">
              <a:alpha val="35000"/>
            </a:schemeClr>
          </a:solidFill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1FF38A1-49B7-41D0-A548-142EDC5A7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E100-00FD-4160-ABB1-F6543EC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PWA building blocks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7B6C-D8CA-4C36-9D21-85F6BBDC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B9984-3832-463B-A88F-C78355EF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D26F2C-98AD-43E1-B7D8-9EB3863464E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SERVICE WORKER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B82368-FF71-428F-9ECB-5842FA3A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BB2E6-866A-4164-9F9F-81D79B89E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53" y="2219663"/>
            <a:ext cx="7791908" cy="38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85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E2C8-5311-4BC9-8FDA-D23D8C48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PWA building blocks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13398-0AB8-4749-AAF8-7CB036D7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A95AD-B411-4096-AFA2-C5FBB121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0861E90-64D8-4572-8F58-56010F619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29641" y="1669110"/>
            <a:ext cx="9971158" cy="461531"/>
          </a:xfrm>
        </p:spPr>
        <p:txBody>
          <a:bodyPr/>
          <a:lstStyle/>
          <a:p>
            <a:r>
              <a:rPr lang="en-US" dirty="0"/>
              <a:t>SERVICE WORKER</a:t>
            </a:r>
          </a:p>
        </p:txBody>
      </p:sp>
      <p:pic>
        <p:nvPicPr>
          <p:cNvPr id="3" name="Graphic 2" descr="Web design">
            <a:extLst>
              <a:ext uri="{FF2B5EF4-FFF2-40B4-BE49-F238E27FC236}">
                <a16:creationId xmlns:a16="http://schemas.microsoft.com/office/drawing/2014/main" id="{92646753-C7FE-47FA-9F3C-9F11365A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9723" y="3008878"/>
            <a:ext cx="1241394" cy="1241394"/>
          </a:xfrm>
          <a:prstGeom prst="rect">
            <a:avLst/>
          </a:prstGeom>
        </p:spPr>
      </p:pic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90ADFB81-20C5-41B7-860C-54A580740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5000" y="3008272"/>
            <a:ext cx="1242000" cy="1242000"/>
          </a:xfrm>
          <a:prstGeom prst="rect">
            <a:avLst/>
          </a:prstGeom>
        </p:spPr>
      </p:pic>
      <p:pic>
        <p:nvPicPr>
          <p:cNvPr id="14" name="Graphic 13" descr="Open folder">
            <a:extLst>
              <a:ext uri="{FF2B5EF4-FFF2-40B4-BE49-F238E27FC236}">
                <a16:creationId xmlns:a16="http://schemas.microsoft.com/office/drawing/2014/main" id="{51EC9D08-73DE-45D9-B280-389FBA9FE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8979" y="1823517"/>
            <a:ext cx="1242000" cy="1242000"/>
          </a:xfrm>
          <a:prstGeom prst="rect">
            <a:avLst/>
          </a:prstGeom>
        </p:spPr>
      </p:pic>
      <p:pic>
        <p:nvPicPr>
          <p:cNvPr id="16" name="Graphic 15" descr="Social network">
            <a:extLst>
              <a:ext uri="{FF2B5EF4-FFF2-40B4-BE49-F238E27FC236}">
                <a16:creationId xmlns:a16="http://schemas.microsoft.com/office/drawing/2014/main" id="{2B59DABE-EF88-4FA1-A041-CDF1A20221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8979" y="3883754"/>
            <a:ext cx="1242000" cy="1242000"/>
          </a:xfrm>
          <a:prstGeom prst="rect">
            <a:avLst/>
          </a:prstGeom>
        </p:spPr>
      </p:pic>
      <p:pic>
        <p:nvPicPr>
          <p:cNvPr id="18" name="Graphic 17" descr="Line arrow: Counter-clockwise curve">
            <a:extLst>
              <a:ext uri="{FF2B5EF4-FFF2-40B4-BE49-F238E27FC236}">
                <a16:creationId xmlns:a16="http://schemas.microsoft.com/office/drawing/2014/main" id="{CAFC63CA-9686-40B1-B067-7C426894EE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047019" y="689920"/>
            <a:ext cx="1684179" cy="3575978"/>
          </a:xfrm>
          <a:prstGeom prst="rect">
            <a:avLst/>
          </a:prstGeom>
        </p:spPr>
      </p:pic>
      <p:pic>
        <p:nvPicPr>
          <p:cNvPr id="20" name="Graphic 19" descr="Arrow Right">
            <a:extLst>
              <a:ext uri="{FF2B5EF4-FFF2-40B4-BE49-F238E27FC236}">
                <a16:creationId xmlns:a16="http://schemas.microsoft.com/office/drawing/2014/main" id="{1DE1CED2-57DB-49F3-9806-D25795B448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28111" y="3142555"/>
            <a:ext cx="914400" cy="914400"/>
          </a:xfrm>
          <a:prstGeom prst="rect">
            <a:avLst/>
          </a:prstGeom>
        </p:spPr>
      </p:pic>
      <p:pic>
        <p:nvPicPr>
          <p:cNvPr id="22" name="Graphic 21" descr="Arrow Right">
            <a:extLst>
              <a:ext uri="{FF2B5EF4-FFF2-40B4-BE49-F238E27FC236}">
                <a16:creationId xmlns:a16="http://schemas.microsoft.com/office/drawing/2014/main" id="{4007933D-6DA8-489D-8888-D5D1DA1A40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323939">
            <a:off x="6761451" y="2736035"/>
            <a:ext cx="914400" cy="914400"/>
          </a:xfrm>
          <a:prstGeom prst="rect">
            <a:avLst/>
          </a:prstGeom>
        </p:spPr>
      </p:pic>
      <p:pic>
        <p:nvPicPr>
          <p:cNvPr id="24" name="Graphic 23" descr="Arrow Right">
            <a:extLst>
              <a:ext uri="{FF2B5EF4-FFF2-40B4-BE49-F238E27FC236}">
                <a16:creationId xmlns:a16="http://schemas.microsoft.com/office/drawing/2014/main" id="{812597E0-A340-41EE-9116-7D17C0D880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375362">
            <a:off x="6761452" y="3614426"/>
            <a:ext cx="914400" cy="914400"/>
          </a:xfrm>
          <a:prstGeom prst="rect">
            <a:avLst/>
          </a:prstGeom>
        </p:spPr>
      </p:pic>
      <p:pic>
        <p:nvPicPr>
          <p:cNvPr id="26" name="Graphic 25" descr="Arrow Right">
            <a:extLst>
              <a:ext uri="{FF2B5EF4-FFF2-40B4-BE49-F238E27FC236}">
                <a16:creationId xmlns:a16="http://schemas.microsoft.com/office/drawing/2014/main" id="{4BEA0D62-C80E-4972-9688-92A1FA2DE4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7942436" y="3017618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D1A628-E08A-4910-94DB-8765F902207A}"/>
              </a:ext>
            </a:extLst>
          </p:cNvPr>
          <p:cNvSpPr txBox="1"/>
          <p:nvPr/>
        </p:nvSpPr>
        <p:spPr>
          <a:xfrm>
            <a:off x="3146308" y="420982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Page</a:t>
            </a:r>
            <a:endParaRPr lang="uk-UA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7EA385-0A16-4E11-92CF-CB4DE235216C}"/>
              </a:ext>
            </a:extLst>
          </p:cNvPr>
          <p:cNvSpPr txBox="1"/>
          <p:nvPr/>
        </p:nvSpPr>
        <p:spPr>
          <a:xfrm>
            <a:off x="5631135" y="4250272"/>
            <a:ext cx="995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Service Worker</a:t>
            </a:r>
            <a:endParaRPr lang="uk-UA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311A75-208D-4A59-A6CF-1332A95A305C}"/>
              </a:ext>
            </a:extLst>
          </p:cNvPr>
          <p:cNvSpPr txBox="1"/>
          <p:nvPr/>
        </p:nvSpPr>
        <p:spPr>
          <a:xfrm>
            <a:off x="8012350" y="16388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Cache</a:t>
            </a:r>
            <a:endParaRPr lang="uk-UA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E44382-9296-4645-BF00-188F815013EB}"/>
              </a:ext>
            </a:extLst>
          </p:cNvPr>
          <p:cNvSpPr txBox="1"/>
          <p:nvPr/>
        </p:nvSpPr>
        <p:spPr>
          <a:xfrm>
            <a:off x="7942436" y="520988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Network</a:t>
            </a:r>
            <a:endParaRPr lang="uk-UA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B1ADF5-D55D-4676-BA58-390FA8D67E0E}"/>
              </a:ext>
            </a:extLst>
          </p:cNvPr>
          <p:cNvSpPr txBox="1"/>
          <p:nvPr/>
        </p:nvSpPr>
        <p:spPr>
          <a:xfrm>
            <a:off x="4656740" y="3600750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  <a:endParaRPr lang="uk-UA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290495-5146-42C6-A722-980689EFDE45}"/>
              </a:ext>
            </a:extLst>
          </p:cNvPr>
          <p:cNvSpPr txBox="1"/>
          <p:nvPr/>
        </p:nvSpPr>
        <p:spPr>
          <a:xfrm>
            <a:off x="7074674" y="3162626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endParaRPr lang="uk-UA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6D0C68-280A-4D07-98F2-E60C3F31D8F3}"/>
              </a:ext>
            </a:extLst>
          </p:cNvPr>
          <p:cNvSpPr txBox="1"/>
          <p:nvPr/>
        </p:nvSpPr>
        <p:spPr>
          <a:xfrm>
            <a:off x="6912610" y="403523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  <a:endParaRPr lang="uk-UA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E8D482-E249-4C05-A739-B474C0396D4B}"/>
              </a:ext>
            </a:extLst>
          </p:cNvPr>
          <p:cNvSpPr txBox="1"/>
          <p:nvPr/>
        </p:nvSpPr>
        <p:spPr>
          <a:xfrm>
            <a:off x="8462805" y="3275437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  <a:endParaRPr lang="uk-UA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0FBE75-99E1-43CD-8EC7-AA89EFD5A795}"/>
              </a:ext>
            </a:extLst>
          </p:cNvPr>
          <p:cNvSpPr txBox="1"/>
          <p:nvPr/>
        </p:nvSpPr>
        <p:spPr>
          <a:xfrm>
            <a:off x="5807248" y="1740483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954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289" y="48775"/>
            <a:ext cx="4143555" cy="153658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92EC6-7173-4C70-9A3B-59226B4FB4E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8" name="Місце для вмісту 8">
            <a:extLst>
              <a:ext uri="{FF2B5EF4-FFF2-40B4-BE49-F238E27FC236}">
                <a16:creationId xmlns:a16="http://schemas.microsoft.com/office/drawing/2014/main" id="{2841FA91-E906-4239-8FA9-6215FE850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87" y="1291601"/>
            <a:ext cx="3425634" cy="4468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E14A4E-E708-4A47-AB42-63082B6E1ED1}"/>
              </a:ext>
            </a:extLst>
          </p:cNvPr>
          <p:cNvSpPr txBox="1"/>
          <p:nvPr/>
        </p:nvSpPr>
        <p:spPr>
          <a:xfrm>
            <a:off x="6242544" y="1047759"/>
            <a:ext cx="4497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Oleksandr Olashyn</a:t>
            </a:r>
          </a:p>
          <a:p>
            <a:r>
              <a:rPr lang="en-US" sz="2800" dirty="0">
                <a:solidFill>
                  <a:schemeClr val="bg1"/>
                </a:solidFill>
              </a:rPr>
              <a:t>CRM Architect,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3SHAPE</a:t>
            </a:r>
            <a:endParaRPr lang="uk-UA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DE078A-EAE0-4BCD-A906-274B208CF7BE}"/>
              </a:ext>
            </a:extLst>
          </p:cNvPr>
          <p:cNvSpPr txBox="1"/>
          <p:nvPr/>
        </p:nvSpPr>
        <p:spPr>
          <a:xfrm>
            <a:off x="7171763" y="2293624"/>
            <a:ext cx="377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https://www.dancingwithcrm.com/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B70B4B-ACC2-4915-89E1-324A8866232C}"/>
              </a:ext>
            </a:extLst>
          </p:cNvPr>
          <p:cNvSpPr txBox="1"/>
          <p:nvPr/>
        </p:nvSpPr>
        <p:spPr>
          <a:xfrm>
            <a:off x="7171763" y="3156379"/>
            <a:ext cx="46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https://www.linkedin.com/in/dancingwithcrm/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0279FA-1345-4D33-8A3D-84BCD608FAF7}"/>
              </a:ext>
            </a:extLst>
          </p:cNvPr>
          <p:cNvSpPr txBox="1"/>
          <p:nvPr/>
        </p:nvSpPr>
        <p:spPr>
          <a:xfrm>
            <a:off x="7171763" y="4944829"/>
            <a:ext cx="406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https://github.com/OOlashyn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22" name="Графіка 12">
            <a:extLst>
              <a:ext uri="{FF2B5EF4-FFF2-40B4-BE49-F238E27FC236}">
                <a16:creationId xmlns:a16="http://schemas.microsoft.com/office/drawing/2014/main" id="{EA10BA38-92D0-4531-8687-A7E834A5B7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2443" y="2136736"/>
            <a:ext cx="683108" cy="683108"/>
          </a:xfrm>
          <a:prstGeom prst="rect">
            <a:avLst/>
          </a:prstGeom>
        </p:spPr>
      </p:pic>
      <p:pic>
        <p:nvPicPr>
          <p:cNvPr id="24" name="Графіка 14">
            <a:extLst>
              <a:ext uri="{FF2B5EF4-FFF2-40B4-BE49-F238E27FC236}">
                <a16:creationId xmlns:a16="http://schemas.microsoft.com/office/drawing/2014/main" id="{0D245230-0351-488B-A7D2-8608721CCB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2443" y="2999045"/>
            <a:ext cx="684000" cy="684000"/>
          </a:xfrm>
          <a:prstGeom prst="rect">
            <a:avLst/>
          </a:prstGeom>
        </p:spPr>
      </p:pic>
      <p:pic>
        <p:nvPicPr>
          <p:cNvPr id="26" name="Графіка 16">
            <a:extLst>
              <a:ext uri="{FF2B5EF4-FFF2-40B4-BE49-F238E27FC236}">
                <a16:creationId xmlns:a16="http://schemas.microsoft.com/office/drawing/2014/main" id="{6CA1B0AD-8C13-40C3-854D-9C8FF67971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22443" y="3885721"/>
            <a:ext cx="684000" cy="684000"/>
          </a:xfrm>
          <a:prstGeom prst="rect">
            <a:avLst/>
          </a:prstGeom>
        </p:spPr>
      </p:pic>
      <p:pic>
        <p:nvPicPr>
          <p:cNvPr id="28" name="Графіка 5">
            <a:extLst>
              <a:ext uri="{FF2B5EF4-FFF2-40B4-BE49-F238E27FC236}">
                <a16:creationId xmlns:a16="http://schemas.microsoft.com/office/drawing/2014/main" id="{09847A1E-E0B7-4418-AD6B-7C2FDF0865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2442" y="4772396"/>
            <a:ext cx="684000" cy="684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729D7-8729-4F47-A0EE-89963B213F92}"/>
              </a:ext>
            </a:extLst>
          </p:cNvPr>
          <p:cNvSpPr txBox="1"/>
          <p:nvPr/>
        </p:nvSpPr>
        <p:spPr>
          <a:xfrm>
            <a:off x="7171763" y="4082074"/>
            <a:ext cx="406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https://twitter.com/dancingwithcrm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34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E100-00FD-4160-ABB1-F6543EC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PWA building blocks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7B6C-D8CA-4C36-9D21-85F6BBDC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B9984-3832-463B-A88F-C78355EF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D26F2C-98AD-43E1-B7D8-9EB3863464E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SERVICE WORKER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B82368-FF71-428F-9ECB-5842FA3A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195DC16-35B8-4552-8DF8-70E6491EB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3515" y="2567065"/>
            <a:ext cx="2820337" cy="2428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527FB3-09EE-4F51-A104-FD38C99967DB}"/>
              </a:ext>
            </a:extLst>
          </p:cNvPr>
          <p:cNvSpPr txBox="1"/>
          <p:nvPr/>
        </p:nvSpPr>
        <p:spPr>
          <a:xfrm>
            <a:off x="2309934" y="5153951"/>
            <a:ext cx="305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WORKBOX</a:t>
            </a:r>
            <a:endParaRPr lang="uk-UA" sz="2800" dirty="0">
              <a:solidFill>
                <a:schemeClr val="bg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5F9E341-30AE-40B4-8014-B0D3B831E0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729"/>
          <a:stretch/>
        </p:blipFill>
        <p:spPr>
          <a:xfrm>
            <a:off x="6736061" y="2912669"/>
            <a:ext cx="3778259" cy="1803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E84BBC-F70B-4936-9E73-5A03A6CAC71C}"/>
              </a:ext>
            </a:extLst>
          </p:cNvPr>
          <p:cNvSpPr txBox="1"/>
          <p:nvPr/>
        </p:nvSpPr>
        <p:spPr>
          <a:xfrm>
            <a:off x="7025456" y="5153951"/>
            <a:ext cx="305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PWA Builder</a:t>
            </a:r>
            <a:endParaRPr lang="uk-U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5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E100-00FD-4160-ABB1-F6543EC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PWA building blocks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7B6C-D8CA-4C36-9D21-85F6BBDC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B9984-3832-463B-A88F-C78355EF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D26F2C-98AD-43E1-B7D8-9EB3863464E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SERVICE WORKER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B82368-FF71-428F-9ECB-5842FA3A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E9AA80-1D6B-474D-9EBB-DB03C3C8F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80518" y="2182814"/>
            <a:ext cx="9681841" cy="391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4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52069"/>
            <a:ext cx="2870843" cy="2390931"/>
          </a:xfrm>
        </p:spPr>
        <p:txBody>
          <a:bodyPr/>
          <a:lstStyle/>
          <a:p>
            <a:r>
              <a:rPr lang="en-US" sz="4000" b="1" dirty="0"/>
              <a:t>PWA building blocks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2205017" cy="2439988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SERVICE WORKER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75438-C3F8-4928-ACD0-4BC9780B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377085-39DC-4483-818F-2FB3A186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885" y="180017"/>
            <a:ext cx="7108987" cy="6497965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519CA6B-FE06-45B5-AC89-21C18AAF58A6}"/>
              </a:ext>
            </a:extLst>
          </p:cNvPr>
          <p:cNvSpPr txBox="1">
            <a:spLocks/>
          </p:cNvSpPr>
          <p:nvPr/>
        </p:nvSpPr>
        <p:spPr>
          <a:xfrm>
            <a:off x="402971" y="6250650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Upgrade your PowerApps Portal with PWA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79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6C47-A42E-4E40-94C3-E6D80188D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DEMO</a:t>
            </a:r>
            <a:endParaRPr lang="uk-UA" sz="9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2DD83-FD6F-428B-8235-320F8CD57CF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6925" y="5952262"/>
            <a:ext cx="941741" cy="484604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3EE6B57-034E-4F6C-B491-F0F2C4C1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1013" y="6187537"/>
            <a:ext cx="3256673" cy="365125"/>
          </a:xfrm>
        </p:spPr>
        <p:txBody>
          <a:bodyPr/>
          <a:lstStyle/>
          <a:p>
            <a:r>
              <a:rPr lang="en-US" dirty="0"/>
              <a:t>Upgrade your PowerApps Portal with PWA</a:t>
            </a:r>
          </a:p>
        </p:txBody>
      </p:sp>
    </p:spTree>
    <p:extLst>
      <p:ext uri="{BB962C8B-B14F-4D97-AF65-F5344CB8AC3E}">
        <p14:creationId xmlns:p14="http://schemas.microsoft.com/office/powerpoint/2010/main" val="505398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E100-00FD-4160-ABB1-F6543EC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Links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7B6C-D8CA-4C36-9D21-85F6BBDC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B9984-3832-463B-A88F-C78355EF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24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B82368-FF71-428F-9ECB-5842FA3A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241C12-678F-4307-B078-D7DD46310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1686117"/>
            <a:ext cx="10504798" cy="441284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Demo and presentation: </a:t>
            </a:r>
            <a:r>
              <a:rPr lang="en-US" sz="2800" dirty="0">
                <a:hlinkClick r:id="rId4"/>
              </a:rPr>
              <a:t>https://bit.ly/3gUhUQg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What are PWA? : </a:t>
            </a:r>
            <a:r>
              <a:rPr lang="en-US" sz="2800" dirty="0">
                <a:hlinkClick r:id="rId5"/>
              </a:rPr>
              <a:t>https://web.dev/what-are-pwas/</a:t>
            </a:r>
            <a:r>
              <a:rPr lang="en-US" sz="2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PWA Builder: </a:t>
            </a:r>
            <a:r>
              <a:rPr lang="en-US" sz="2800" dirty="0">
                <a:hlinkClick r:id="rId6"/>
              </a:rPr>
              <a:t>https://www.pwabuilder.com/</a:t>
            </a:r>
            <a:r>
              <a:rPr lang="en-US" sz="2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Workbox: </a:t>
            </a:r>
            <a:r>
              <a:rPr lang="en-US" sz="2800" dirty="0">
                <a:hlinkClick r:id="rId7"/>
              </a:rPr>
              <a:t>https://developers.google.com/web/tools/workbox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11 Examples of Progressive Web Apps: </a:t>
            </a:r>
            <a:r>
              <a:rPr lang="en-US" sz="2800" dirty="0">
                <a:hlinkClick r:id="rId8"/>
              </a:rPr>
              <a:t>https://medium.com/@the_manifest/11-examples-of-progressive-web-apps-944f6db25a5a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How Progressive Web Apps can drive business success: </a:t>
            </a:r>
            <a:r>
              <a:rPr lang="en-US" sz="2800" dirty="0">
                <a:hlinkClick r:id="rId9"/>
              </a:rPr>
              <a:t>https://web.dev/drive-business-success/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Fill out survey: </a:t>
            </a:r>
            <a:r>
              <a:rPr lang="en-US" dirty="0">
                <a:hlinkClick r:id="rId2"/>
              </a:rPr>
              <a:t>https://bit.ly/32US5up</a:t>
            </a:r>
            <a:endParaRPr lang="en-US" dirty="0"/>
          </a:p>
        </p:txBody>
      </p:sp>
      <p:pic>
        <p:nvPicPr>
          <p:cNvPr id="9" name="Picture 8" descr="A picture containing screen, sign&#10;&#10;Description automatically generated">
            <a:extLst>
              <a:ext uri="{FF2B5EF4-FFF2-40B4-BE49-F238E27FC236}">
                <a16:creationId xmlns:a16="http://schemas.microsoft.com/office/drawing/2014/main" id="{9BF3C9A0-112C-441C-8147-A99EA5A16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585"/>
          <a:stretch/>
        </p:blipFill>
        <p:spPr>
          <a:xfrm>
            <a:off x="0" y="-1"/>
            <a:ext cx="12192000" cy="435346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20BCDF4-4DB5-4ECE-8E28-D8E8B3788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126" y="4564571"/>
            <a:ext cx="2103268" cy="210326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CA16B-FBF3-4812-B564-22740F03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2758" y="6433815"/>
            <a:ext cx="3256673" cy="365125"/>
          </a:xfrm>
        </p:spPr>
        <p:txBody>
          <a:bodyPr/>
          <a:lstStyle/>
          <a:p>
            <a:r>
              <a:rPr lang="en-US" noProof="0" dirty="0"/>
              <a:t>Upgrade your PowerApps Portal with PWA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0BC06-EA38-4B0C-B851-9E991ADA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758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146" y="1700327"/>
            <a:ext cx="4361941" cy="369375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What is Power Apps Portal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What is Progressive Web App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PWA building blocks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Demo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/>
              <a:t>QnA</a:t>
            </a:r>
            <a:endParaRPr lang="uk-UA" sz="32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Upgrade your PowerApps Portal with PWA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92EC6-7173-4C70-9A3B-59226B4FB4E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72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Power Apps Portal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593143" cy="365125"/>
          </a:xfrm>
        </p:spPr>
        <p:txBody>
          <a:bodyPr/>
          <a:lstStyle/>
          <a:p>
            <a:r>
              <a:rPr lang="en-US" dirty="0"/>
              <a:t>Upgrade your PowerApps Portal with PWA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3ECF2-B96B-47E8-A230-9E8D7CF8990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6261B26-FC93-40B9-9759-32CA335C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40" y="1585409"/>
            <a:ext cx="8277570" cy="448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181E37-E7F1-4E4E-911E-4F444905E314}"/>
              </a:ext>
            </a:extLst>
          </p:cNvPr>
          <p:cNvSpPr txBox="1"/>
          <p:nvPr/>
        </p:nvSpPr>
        <p:spPr>
          <a:xfrm>
            <a:off x="3650334" y="6211669"/>
            <a:ext cx="532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</a:t>
            </a:r>
            <a:r>
              <a:rPr lang="en-US" i="0" dirty="0">
                <a:solidFill>
                  <a:schemeClr val="bg1"/>
                </a:solidFill>
                <a:effectLst/>
                <a:hlinkClick r:id="rId5"/>
              </a:rPr>
              <a:t>Enable external access with Power Apps portals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0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Progressive Web App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3ECF2-B96B-47E8-A230-9E8D7CF8990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62BAA18-F5D8-4EB4-8A62-781975D6387A}"/>
              </a:ext>
            </a:extLst>
          </p:cNvPr>
          <p:cNvSpPr txBox="1">
            <a:spLocks/>
          </p:cNvSpPr>
          <p:nvPr/>
        </p:nvSpPr>
        <p:spPr>
          <a:xfrm>
            <a:off x="1046579" y="2585340"/>
            <a:ext cx="10238023" cy="24742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i="1" dirty="0">
                <a:solidFill>
                  <a:schemeClr val="bg1"/>
                </a:solidFill>
                <a:latin typeface="Roboto"/>
              </a:rPr>
              <a:t>“PWA are </a:t>
            </a:r>
            <a:r>
              <a:rPr lang="en-US" sz="4400" i="1" dirty="0">
                <a:solidFill>
                  <a:schemeClr val="bg1"/>
                </a:solidFill>
                <a:effectLst/>
                <a:latin typeface="Roboto"/>
              </a:rPr>
              <a:t>Websites that took all the right vitamins”</a:t>
            </a:r>
          </a:p>
          <a:p>
            <a:pPr marL="0" indent="0" algn="r">
              <a:buNone/>
            </a:pPr>
            <a:r>
              <a:rPr lang="en-US" sz="4400" i="1" dirty="0">
                <a:solidFill>
                  <a:schemeClr val="bg1"/>
                </a:solidFill>
                <a:latin typeface="Roboto"/>
              </a:rPr>
              <a:t>Google</a:t>
            </a:r>
            <a:endParaRPr lang="uk-UA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89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A752-93C8-4B3D-ADB3-D217DE0A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099"/>
            <a:ext cx="3128296" cy="2100589"/>
          </a:xfrm>
        </p:spPr>
        <p:txBody>
          <a:bodyPr/>
          <a:lstStyle/>
          <a:p>
            <a:r>
              <a:rPr lang="en-US" sz="4000" b="1" dirty="0"/>
              <a:t>What is Progressive Web App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A4A86-8ADB-4E59-A0D4-BD563979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8071A-972B-4CE4-8208-17B6DFB6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pic>
        <p:nvPicPr>
          <p:cNvPr id="24" name="Місце для вмісту 9">
            <a:extLst>
              <a:ext uri="{FF2B5EF4-FFF2-40B4-BE49-F238E27FC236}">
                <a16:creationId xmlns:a16="http://schemas.microsoft.com/office/drawing/2014/main" id="{F3D75F10-926F-41E8-8104-8DC4A0202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8431" y="380732"/>
            <a:ext cx="5246703" cy="52041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A37885-AA41-425B-87BD-04F375F77823}"/>
              </a:ext>
            </a:extLst>
          </p:cNvPr>
          <p:cNvSpPr txBox="1"/>
          <p:nvPr/>
        </p:nvSpPr>
        <p:spPr>
          <a:xfrm>
            <a:off x="4262761" y="6187538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Dev – What are PWAs 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8BEAE36-3E2D-40D7-BB2B-228019B9B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963" y="2949027"/>
            <a:ext cx="3953800" cy="26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4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07100"/>
            <a:ext cx="8277344" cy="697044"/>
          </a:xfrm>
        </p:spPr>
        <p:txBody>
          <a:bodyPr/>
          <a:lstStyle/>
          <a:p>
            <a:r>
              <a:rPr lang="en-US" sz="4000" b="1" dirty="0"/>
              <a:t>What is Progressive Web App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F18C8D9-0643-4735-8905-F0AD253462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graphicFrame>
        <p:nvGraphicFramePr>
          <p:cNvPr id="45" name="Місце для вмісту 4">
            <a:extLst>
              <a:ext uri="{FF2B5EF4-FFF2-40B4-BE49-F238E27FC236}">
                <a16:creationId xmlns:a16="http://schemas.microsoft.com/office/drawing/2014/main" id="{CCC009E3-3B96-4B94-BA04-D00249F17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39089"/>
              </p:ext>
            </p:extLst>
          </p:nvPr>
        </p:nvGraphicFramePr>
        <p:xfrm>
          <a:off x="1086644" y="1347659"/>
          <a:ext cx="10018712" cy="433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6" name="Footer Placeholder 3">
            <a:extLst>
              <a:ext uri="{FF2B5EF4-FFF2-40B4-BE49-F238E27FC236}">
                <a16:creationId xmlns:a16="http://schemas.microsoft.com/office/drawing/2014/main" id="{551FDB55-358C-4971-B36E-2F0CA77C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3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E100-00FD-4160-ABB1-F6543ECE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Progressive Web App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7B6C-D8CA-4C36-9D21-85F6BBDC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B9984-3832-463B-A88F-C78355EF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D26F2C-98AD-43E1-B7D8-9EB3863464E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CAPABLE</a:t>
            </a:r>
            <a:endParaRPr lang="uk-UA" dirty="0">
              <a:solidFill>
                <a:schemeClr val="bg1"/>
              </a:solidFill>
            </a:endParaRPr>
          </a:p>
        </p:txBody>
      </p:sp>
      <p:graphicFrame>
        <p:nvGraphicFramePr>
          <p:cNvPr id="32" name="Diagram 3">
            <a:extLst>
              <a:ext uri="{FF2B5EF4-FFF2-40B4-BE49-F238E27FC236}">
                <a16:creationId xmlns:a16="http://schemas.microsoft.com/office/drawing/2014/main" id="{7712DED9-4699-4CAE-BCCA-2477006EF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531982"/>
              </p:ext>
            </p:extLst>
          </p:nvPr>
        </p:nvGraphicFramePr>
        <p:xfrm>
          <a:off x="1998215" y="1784590"/>
          <a:ext cx="8195569" cy="4115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F6B82368-FF71-428F-9ECB-5842FA3AE2D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5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B3C2-9B85-4D53-A24C-386ACF97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What is Progressive Web App</a:t>
            </a:r>
            <a:endParaRPr lang="uk-U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695CE-43D4-4DF6-8FAA-4FF94161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Upgrade your PowerApps Portal with PWA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26C77-32F6-43AB-8418-4DC40E07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524F81-BB9A-4F14-AD07-B7A7D9D04A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8" name="Picture 2" descr="Improving the user experience with new capabilities">
            <a:extLst>
              <a:ext uri="{FF2B5EF4-FFF2-40B4-BE49-F238E27FC236}">
                <a16:creationId xmlns:a16="http://schemas.microsoft.com/office/drawing/2014/main" id="{71692DE6-6A99-496E-ACFD-54978499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724" y="1659525"/>
            <a:ext cx="9230566" cy="452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32E9C8-0933-4871-A502-9ADC0FE063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5AA5C6-A9FD-46DB-BA10-15723DE035FA}"/>
              </a:ext>
            </a:extLst>
          </p:cNvPr>
          <p:cNvSpPr txBox="1"/>
          <p:nvPr/>
        </p:nvSpPr>
        <p:spPr>
          <a:xfrm>
            <a:off x="3653247" y="6240374"/>
            <a:ext cx="617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</a:t>
            </a:r>
            <a:r>
              <a:rPr lang="en-US" b="0" dirty="0">
                <a:solidFill>
                  <a:schemeClr val="bg1"/>
                </a:solidFill>
                <a:effectLst/>
                <a:latin typeface="Goog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Progressive Web Apps can drive business success</a:t>
            </a:r>
            <a:endParaRPr lang="en-US" b="0" dirty="0">
              <a:solidFill>
                <a:schemeClr val="bg1"/>
              </a:solidFill>
              <a:effectLst/>
              <a:latin typeface="Google Sans"/>
            </a:endParaRPr>
          </a:p>
          <a:p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15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Widescreen</PresentationFormat>
  <Paragraphs>148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Corbel</vt:lpstr>
      <vt:lpstr>Roboto</vt:lpstr>
      <vt:lpstr>Speak Pro</vt:lpstr>
      <vt:lpstr>Calibri</vt:lpstr>
      <vt:lpstr>Arial</vt:lpstr>
      <vt:lpstr>Google Sans</vt:lpstr>
      <vt:lpstr>Avenir Next LT Pro</vt:lpstr>
      <vt:lpstr>Office Theme</vt:lpstr>
      <vt:lpstr>Upgrade your PowerApps Portal with PWA</vt:lpstr>
      <vt:lpstr>Introduction</vt:lpstr>
      <vt:lpstr>AGENDA</vt:lpstr>
      <vt:lpstr>What is Power Apps Portal</vt:lpstr>
      <vt:lpstr>What is Progressive Web App</vt:lpstr>
      <vt:lpstr>What is Progressive Web App</vt:lpstr>
      <vt:lpstr>What is Progressive Web App</vt:lpstr>
      <vt:lpstr>What is Progressive Web App</vt:lpstr>
      <vt:lpstr>What is Progressive Web App</vt:lpstr>
      <vt:lpstr>What is Progressive Web App</vt:lpstr>
      <vt:lpstr>What is Progressive Web App</vt:lpstr>
      <vt:lpstr>What is Progressive Web App</vt:lpstr>
      <vt:lpstr>What is Progressive Web App</vt:lpstr>
      <vt:lpstr>What is Progressive Web App</vt:lpstr>
      <vt:lpstr>PWA building blocks</vt:lpstr>
      <vt:lpstr>PWA building blocks</vt:lpstr>
      <vt:lpstr>PWA building blocks</vt:lpstr>
      <vt:lpstr>PWA building blocks</vt:lpstr>
      <vt:lpstr>PWA building blocks</vt:lpstr>
      <vt:lpstr>PWA building blocks</vt:lpstr>
      <vt:lpstr>PWA building blocks</vt:lpstr>
      <vt:lpstr>PWA building blocks</vt:lpstr>
      <vt:lpstr>DEMO</vt:lpstr>
      <vt:lpstr>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2020-05-24T23:43:48Z</dcterms:created>
  <dcterms:modified xsi:type="dcterms:W3CDTF">2020-09-04T21:00:27Z</dcterms:modified>
</cp:coreProperties>
</file>